
<file path=[Content_Types].xml><?xml version="1.0" encoding="utf-8"?>
<Types xmlns="http://schemas.openxmlformats.org/package/2006/content-types">
  <Default Extension="jpeg" ContentType="image/jpeg"/>
  <Default Extension="JPG" ContentType="image/.jpg"/>
  <Default Extension="png" ContentType="image/pn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8"/>
  </p:notesMasterIdLst>
  <p:handoutMasterIdLst>
    <p:handoutMasterId r:id="rId29"/>
  </p:handoutMasterIdLst>
  <p:sldIdLst>
    <p:sldId id="256" r:id="rId3"/>
    <p:sldId id="257" r:id="rId4"/>
    <p:sldId id="260" r:id="rId5"/>
    <p:sldId id="265" r:id="rId6"/>
    <p:sldId id="286" r:id="rId7"/>
    <p:sldId id="259" r:id="rId8"/>
    <p:sldId id="264" r:id="rId9"/>
    <p:sldId id="287" r:id="rId10"/>
    <p:sldId id="261" r:id="rId11"/>
    <p:sldId id="269" r:id="rId12"/>
    <p:sldId id="262" r:id="rId13"/>
    <p:sldId id="300" r:id="rId14"/>
    <p:sldId id="303" r:id="rId15"/>
    <p:sldId id="272" r:id="rId16"/>
    <p:sldId id="301" r:id="rId17"/>
    <p:sldId id="314" r:id="rId18"/>
    <p:sldId id="302" r:id="rId19"/>
    <p:sldId id="305" r:id="rId20"/>
    <p:sldId id="306" r:id="rId21"/>
    <p:sldId id="304" r:id="rId22"/>
    <p:sldId id="307" r:id="rId23"/>
    <p:sldId id="315" r:id="rId24"/>
    <p:sldId id="273" r:id="rId25"/>
    <p:sldId id="316" r:id="rId26"/>
    <p:sldId id="258" r:id="rId27"/>
  </p:sldIdLst>
  <p:sldSz cx="12192000" cy="6858000"/>
  <p:notesSz cx="6858000" cy="9144000"/>
  <p:custDataLst>
    <p:tags r:id="rId33"/>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174" userDrawn="1">
          <p15:clr>
            <a:srgbClr val="A4A3A4"/>
          </p15:clr>
        </p15:guide>
        <p15:guide id="2" pos="1590" userDrawn="1">
          <p15:clr>
            <a:srgbClr val="A4A3A4"/>
          </p15:clr>
        </p15:guide>
        <p15:guide id="3" orient="horz" pos="174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44F56"/>
    <a:srgbClr val="5B6A74"/>
    <a:srgbClr val="DCE1E4"/>
    <a:srgbClr val="D7B26C"/>
    <a:srgbClr val="B2BCC2"/>
    <a:srgbClr val="C9D0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showGuides="1">
      <p:cViewPr varScale="1">
        <p:scale>
          <a:sx n="73" d="100"/>
          <a:sy n="73" d="100"/>
        </p:scale>
        <p:origin x="582" y="96"/>
      </p:cViewPr>
      <p:guideLst>
        <p:guide orient="horz" pos="1174"/>
        <p:guide pos="1590"/>
        <p:guide orient="horz" pos="1744"/>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3" Type="http://schemas.openxmlformats.org/officeDocument/2006/relationships/tags" Target="tags/tag22.xml"/><Relationship Id="rId32" Type="http://schemas.openxmlformats.org/officeDocument/2006/relationships/tableStyles" Target="tableStyles.xml"/><Relationship Id="rId31" Type="http://schemas.openxmlformats.org/officeDocument/2006/relationships/viewProps" Target="viewProps.xml"/><Relationship Id="rId30" Type="http://schemas.openxmlformats.org/officeDocument/2006/relationships/presProps" Target="presProps.xml"/><Relationship Id="rId3" Type="http://schemas.openxmlformats.org/officeDocument/2006/relationships/slide" Target="slides/slide1.xml"/><Relationship Id="rId29" Type="http://schemas.openxmlformats.org/officeDocument/2006/relationships/handoutMaster" Target="handoutMasters/handoutMaster1.xml"/><Relationship Id="rId28" Type="http://schemas.openxmlformats.org/officeDocument/2006/relationships/notesMaster" Target="notesMasters/notesMaster1.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7431034-E81D-4117-B158-548A61B44A49}"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A7AC649-8DD5-4A37-AD16-58559DE36105}"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6.xml"/><Relationship Id="rId2" Type="http://schemas.openxmlformats.org/officeDocument/2006/relationships/tags" Target="../tags/tag5.xml"/><Relationship Id="rId1" Type="http://schemas.openxmlformats.org/officeDocument/2006/relationships/tags" Target="../tags/tag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6.png"/><Relationship Id="rId1" Type="http://schemas.openxmlformats.org/officeDocument/2006/relationships/tags" Target="../tags/tag7.xml"/></Relationships>
</file>

<file path=ppt/slides/_rels/slide13.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8.png"/><Relationship Id="rId3" Type="http://schemas.openxmlformats.org/officeDocument/2006/relationships/tags" Target="../tags/tag9.xml"/><Relationship Id="rId2" Type="http://schemas.openxmlformats.org/officeDocument/2006/relationships/image" Target="../media/image7.png"/><Relationship Id="rId1" Type="http://schemas.openxmlformats.org/officeDocument/2006/relationships/tags" Target="../tags/tag8.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10.xml"/><Relationship Id="rId1" Type="http://schemas.openxmlformats.org/officeDocument/2006/relationships/image" Target="../media/image9.jpeg"/></Relationships>
</file>

<file path=ppt/slides/_rels/slide15.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11.png"/><Relationship Id="rId3" Type="http://schemas.openxmlformats.org/officeDocument/2006/relationships/tags" Target="../tags/tag12.xml"/><Relationship Id="rId2" Type="http://schemas.openxmlformats.org/officeDocument/2006/relationships/image" Target="../media/image10.png"/><Relationship Id="rId1" Type="http://schemas.openxmlformats.org/officeDocument/2006/relationships/tags" Target="../tags/tag11.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2.png"/><Relationship Id="rId1" Type="http://schemas.openxmlformats.org/officeDocument/2006/relationships/tags" Target="../tags/tag13.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3.png"/><Relationship Id="rId1" Type="http://schemas.openxmlformats.org/officeDocument/2006/relationships/tags" Target="../tags/tag14.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4.png"/><Relationship Id="rId1" Type="http://schemas.openxmlformats.org/officeDocument/2006/relationships/tags" Target="../tags/tag15.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5.png"/><Relationship Id="rId1" Type="http://schemas.openxmlformats.org/officeDocument/2006/relationships/tags" Target="../tags/tag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17.png"/><Relationship Id="rId3" Type="http://schemas.openxmlformats.org/officeDocument/2006/relationships/tags" Target="../tags/tag18.xml"/><Relationship Id="rId2" Type="http://schemas.openxmlformats.org/officeDocument/2006/relationships/image" Target="../media/image16.png"/><Relationship Id="rId1" Type="http://schemas.openxmlformats.org/officeDocument/2006/relationships/tags" Target="../tags/tag17.xml"/></Relationships>
</file>

<file path=ppt/slides/_rels/slide21.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19.png"/><Relationship Id="rId3" Type="http://schemas.openxmlformats.org/officeDocument/2006/relationships/tags" Target="../tags/tag20.xml"/><Relationship Id="rId2" Type="http://schemas.openxmlformats.org/officeDocument/2006/relationships/image" Target="../media/image18.png"/><Relationship Id="rId1" Type="http://schemas.openxmlformats.org/officeDocument/2006/relationships/tags" Target="../tags/tag19.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0.png"/><Relationship Id="rId1" Type="http://schemas.openxmlformats.org/officeDocument/2006/relationships/tags" Target="../tags/tag21.xml"/></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1.jpe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1.jpe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2.png"/><Relationship Id="rId2" Type="http://schemas.openxmlformats.org/officeDocument/2006/relationships/tags" Target="../tags/tag1.xml"/><Relationship Id="rId1" Type="http://schemas.openxmlformats.org/officeDocument/2006/relationships/image" Target="../media/image1.jpe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jpeg"/><Relationship Id="rId1" Type="http://schemas.openxmlformats.org/officeDocument/2006/relationships/tags" Target="../tags/tag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png"/><Relationship Id="rId1" Type="http://schemas.openxmlformats.org/officeDocument/2006/relationships/tags" Target="../tags/tag3.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microsoft.com/office/2007/relationships/hdphoto" Target="../media/image5.wdp"/><Relationship Id="rId1"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microsoft.com/office/2007/relationships/hdphoto" Target="../media/image5.wdp"/><Relationship Id="rId1"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pattFill prst="pct5">
          <a:fgClr>
            <a:srgbClr val="C9D0D5"/>
          </a:fgClr>
          <a:bgClr>
            <a:schemeClr val="bg1"/>
          </a:bgClr>
        </a:pattFill>
        <a:effectLst/>
      </p:bgPr>
    </p:bg>
    <p:spTree>
      <p:nvGrpSpPr>
        <p:cNvPr id="1" name=""/>
        <p:cNvGrpSpPr/>
        <p:nvPr/>
      </p:nvGrpSpPr>
      <p:grpSpPr>
        <a:xfrm>
          <a:off x="0" y="0"/>
          <a:ext cx="0" cy="0"/>
          <a:chOff x="0" y="0"/>
          <a:chExt cx="0" cy="0"/>
        </a:xfrm>
      </p:grpSpPr>
      <p:grpSp>
        <p:nvGrpSpPr>
          <p:cNvPr id="85" name="组合 84"/>
          <p:cNvGrpSpPr/>
          <p:nvPr/>
        </p:nvGrpSpPr>
        <p:grpSpPr>
          <a:xfrm>
            <a:off x="-318784" y="-438150"/>
            <a:ext cx="2054282" cy="7742402"/>
            <a:chOff x="-318759" y="-438055"/>
            <a:chExt cx="2054231" cy="7742211"/>
          </a:xfrm>
        </p:grpSpPr>
        <p:grpSp>
          <p:nvGrpSpPr>
            <p:cNvPr id="18" name="组合 17"/>
            <p:cNvGrpSpPr/>
            <p:nvPr/>
          </p:nvGrpSpPr>
          <p:grpSpPr>
            <a:xfrm>
              <a:off x="-318758" y="-438055"/>
              <a:ext cx="2054230" cy="1341411"/>
              <a:chOff x="-318758" y="-438055"/>
              <a:chExt cx="2054230" cy="1341411"/>
            </a:xfrm>
          </p:grpSpPr>
          <p:sp>
            <p:nvSpPr>
              <p:cNvPr id="11" name="任意多边形 10"/>
              <p:cNvSpPr/>
              <p:nvPr/>
            </p:nvSpPr>
            <p:spPr>
              <a:xfrm rot="2700000">
                <a:off x="103782" y="-728333"/>
                <a:ext cx="1209149" cy="2054230"/>
              </a:xfrm>
              <a:custGeom>
                <a:avLst/>
                <a:gdLst>
                  <a:gd name="connsiteX0" fmla="*/ 579225 w 1209149"/>
                  <a:gd name="connsiteY0" fmla="*/ 629924 h 2054230"/>
                  <a:gd name="connsiteX1" fmla="*/ 1209149 w 1209149"/>
                  <a:gd name="connsiteY1" fmla="*/ 0 h 2054230"/>
                  <a:gd name="connsiteX2" fmla="*/ 1209149 w 1209149"/>
                  <a:gd name="connsiteY2" fmla="*/ 2054230 h 2054230"/>
                  <a:gd name="connsiteX3" fmla="*/ 629924 w 1209149"/>
                  <a:gd name="connsiteY3" fmla="*/ 2054230 h 2054230"/>
                  <a:gd name="connsiteX4" fmla="*/ 0 w 1209149"/>
                  <a:gd name="connsiteY4" fmla="*/ 1424306 h 2054230"/>
                  <a:gd name="connsiteX5" fmla="*/ 579225 w 1209149"/>
                  <a:gd name="connsiteY5" fmla="*/ 1424306 h 2054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9149" h="2054230">
                    <a:moveTo>
                      <a:pt x="579225" y="629924"/>
                    </a:moveTo>
                    <a:lnTo>
                      <a:pt x="1209149" y="0"/>
                    </a:lnTo>
                    <a:lnTo>
                      <a:pt x="1209149" y="2054230"/>
                    </a:lnTo>
                    <a:lnTo>
                      <a:pt x="629924" y="2054230"/>
                    </a:lnTo>
                    <a:lnTo>
                      <a:pt x="0" y="1424306"/>
                    </a:lnTo>
                    <a:lnTo>
                      <a:pt x="579225" y="1424306"/>
                    </a:lnTo>
                    <a:close/>
                  </a:path>
                </a:pathLst>
              </a:custGeom>
              <a:solidFill>
                <a:srgbClr val="5B6A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 name="任意多边形 12"/>
              <p:cNvSpPr/>
              <p:nvPr/>
            </p:nvSpPr>
            <p:spPr>
              <a:xfrm rot="2700000">
                <a:off x="28669" y="-657766"/>
                <a:ext cx="1072529" cy="1511952"/>
              </a:xfrm>
              <a:custGeom>
                <a:avLst/>
                <a:gdLst>
                  <a:gd name="connsiteX0" fmla="*/ 0 w 1072529"/>
                  <a:gd name="connsiteY0" fmla="*/ 1072529 h 1511952"/>
                  <a:gd name="connsiteX1" fmla="*/ 1072529 w 1072529"/>
                  <a:gd name="connsiteY1" fmla="*/ 0 h 1511952"/>
                  <a:gd name="connsiteX2" fmla="*/ 1072529 w 1072529"/>
                  <a:gd name="connsiteY2" fmla="*/ 1511952 h 1511952"/>
                  <a:gd name="connsiteX3" fmla="*/ 439424 w 1072529"/>
                  <a:gd name="connsiteY3" fmla="*/ 1511952 h 1511952"/>
                </a:gdLst>
                <a:ahLst/>
                <a:cxnLst>
                  <a:cxn ang="0">
                    <a:pos x="connsiteX0" y="connsiteY0"/>
                  </a:cxn>
                  <a:cxn ang="0">
                    <a:pos x="connsiteX1" y="connsiteY1"/>
                  </a:cxn>
                  <a:cxn ang="0">
                    <a:pos x="connsiteX2" y="connsiteY2"/>
                  </a:cxn>
                  <a:cxn ang="0">
                    <a:pos x="connsiteX3" y="connsiteY3"/>
                  </a:cxn>
                </a:cxnLst>
                <a:rect l="l" t="t" r="r" b="b"/>
                <a:pathLst>
                  <a:path w="1072529" h="1511952">
                    <a:moveTo>
                      <a:pt x="0" y="1072529"/>
                    </a:moveTo>
                    <a:lnTo>
                      <a:pt x="1072529" y="0"/>
                    </a:lnTo>
                    <a:lnTo>
                      <a:pt x="1072529" y="1511952"/>
                    </a:lnTo>
                    <a:lnTo>
                      <a:pt x="439424" y="1511952"/>
                    </a:lnTo>
                    <a:close/>
                  </a:path>
                </a:pathLst>
              </a:custGeom>
              <a:noFill/>
              <a:ln w="57150">
                <a:gradFill flip="none" rotWithShape="1">
                  <a:gsLst>
                    <a:gs pos="0">
                      <a:srgbClr val="D7B26C"/>
                    </a:gs>
                    <a:gs pos="67000">
                      <a:srgbClr val="D7B26C">
                        <a:alpha val="40000"/>
                      </a:srgbClr>
                    </a:gs>
                    <a:gs pos="100000">
                      <a:srgbClr val="D7B26C">
                        <a:alpha val="65000"/>
                      </a:srgbClr>
                    </a:gs>
                  </a:gsLst>
                  <a:lin ang="162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9" name="组合 18"/>
            <p:cNvGrpSpPr/>
            <p:nvPr/>
          </p:nvGrpSpPr>
          <p:grpSpPr>
            <a:xfrm flipV="1">
              <a:off x="-318759" y="5962745"/>
              <a:ext cx="2054230" cy="1341411"/>
              <a:chOff x="-318758" y="-438055"/>
              <a:chExt cx="2054230" cy="1341411"/>
            </a:xfrm>
          </p:grpSpPr>
          <p:sp>
            <p:nvSpPr>
              <p:cNvPr id="20" name="任意多边形 19"/>
              <p:cNvSpPr/>
              <p:nvPr/>
            </p:nvSpPr>
            <p:spPr>
              <a:xfrm rot="2700000">
                <a:off x="103782" y="-728333"/>
                <a:ext cx="1209149" cy="2054230"/>
              </a:xfrm>
              <a:custGeom>
                <a:avLst/>
                <a:gdLst>
                  <a:gd name="connsiteX0" fmla="*/ 579225 w 1209149"/>
                  <a:gd name="connsiteY0" fmla="*/ 629924 h 2054230"/>
                  <a:gd name="connsiteX1" fmla="*/ 1209149 w 1209149"/>
                  <a:gd name="connsiteY1" fmla="*/ 0 h 2054230"/>
                  <a:gd name="connsiteX2" fmla="*/ 1209149 w 1209149"/>
                  <a:gd name="connsiteY2" fmla="*/ 2054230 h 2054230"/>
                  <a:gd name="connsiteX3" fmla="*/ 629924 w 1209149"/>
                  <a:gd name="connsiteY3" fmla="*/ 2054230 h 2054230"/>
                  <a:gd name="connsiteX4" fmla="*/ 0 w 1209149"/>
                  <a:gd name="connsiteY4" fmla="*/ 1424306 h 2054230"/>
                  <a:gd name="connsiteX5" fmla="*/ 579225 w 1209149"/>
                  <a:gd name="connsiteY5" fmla="*/ 1424306 h 2054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9149" h="2054230">
                    <a:moveTo>
                      <a:pt x="579225" y="629924"/>
                    </a:moveTo>
                    <a:lnTo>
                      <a:pt x="1209149" y="0"/>
                    </a:lnTo>
                    <a:lnTo>
                      <a:pt x="1209149" y="2054230"/>
                    </a:lnTo>
                    <a:lnTo>
                      <a:pt x="629924" y="2054230"/>
                    </a:lnTo>
                    <a:lnTo>
                      <a:pt x="0" y="1424306"/>
                    </a:lnTo>
                    <a:lnTo>
                      <a:pt x="579225" y="1424306"/>
                    </a:lnTo>
                    <a:close/>
                  </a:path>
                </a:pathLst>
              </a:custGeom>
              <a:solidFill>
                <a:srgbClr val="5B6A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1" name="任意多边形 20"/>
              <p:cNvSpPr/>
              <p:nvPr/>
            </p:nvSpPr>
            <p:spPr>
              <a:xfrm rot="2700000">
                <a:off x="28669" y="-657766"/>
                <a:ext cx="1072529" cy="1511952"/>
              </a:xfrm>
              <a:custGeom>
                <a:avLst/>
                <a:gdLst>
                  <a:gd name="connsiteX0" fmla="*/ 0 w 1072529"/>
                  <a:gd name="connsiteY0" fmla="*/ 1072529 h 1511952"/>
                  <a:gd name="connsiteX1" fmla="*/ 1072529 w 1072529"/>
                  <a:gd name="connsiteY1" fmla="*/ 0 h 1511952"/>
                  <a:gd name="connsiteX2" fmla="*/ 1072529 w 1072529"/>
                  <a:gd name="connsiteY2" fmla="*/ 1511952 h 1511952"/>
                  <a:gd name="connsiteX3" fmla="*/ 439424 w 1072529"/>
                  <a:gd name="connsiteY3" fmla="*/ 1511952 h 1511952"/>
                </a:gdLst>
                <a:ahLst/>
                <a:cxnLst>
                  <a:cxn ang="0">
                    <a:pos x="connsiteX0" y="connsiteY0"/>
                  </a:cxn>
                  <a:cxn ang="0">
                    <a:pos x="connsiteX1" y="connsiteY1"/>
                  </a:cxn>
                  <a:cxn ang="0">
                    <a:pos x="connsiteX2" y="connsiteY2"/>
                  </a:cxn>
                  <a:cxn ang="0">
                    <a:pos x="connsiteX3" y="connsiteY3"/>
                  </a:cxn>
                </a:cxnLst>
                <a:rect l="l" t="t" r="r" b="b"/>
                <a:pathLst>
                  <a:path w="1072529" h="1511952">
                    <a:moveTo>
                      <a:pt x="0" y="1072529"/>
                    </a:moveTo>
                    <a:lnTo>
                      <a:pt x="1072529" y="0"/>
                    </a:lnTo>
                    <a:lnTo>
                      <a:pt x="1072529" y="1511952"/>
                    </a:lnTo>
                    <a:lnTo>
                      <a:pt x="439424" y="1511952"/>
                    </a:lnTo>
                    <a:close/>
                  </a:path>
                </a:pathLst>
              </a:custGeom>
              <a:noFill/>
              <a:ln w="57150">
                <a:gradFill flip="none" rotWithShape="1">
                  <a:gsLst>
                    <a:gs pos="0">
                      <a:srgbClr val="D7B26C"/>
                    </a:gs>
                    <a:gs pos="67000">
                      <a:srgbClr val="D7B26C">
                        <a:alpha val="40000"/>
                      </a:srgbClr>
                    </a:gs>
                    <a:gs pos="100000">
                      <a:srgbClr val="D7B26C">
                        <a:alpha val="65000"/>
                      </a:srgbClr>
                    </a:gs>
                  </a:gsLst>
                  <a:lin ang="162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89" name="组合 88"/>
          <p:cNvGrpSpPr/>
          <p:nvPr/>
        </p:nvGrpSpPr>
        <p:grpSpPr>
          <a:xfrm>
            <a:off x="9629471" y="-57386"/>
            <a:ext cx="4744029" cy="6972537"/>
            <a:chOff x="9629471" y="-57386"/>
            <a:chExt cx="4744029" cy="6972537"/>
          </a:xfrm>
        </p:grpSpPr>
        <p:sp>
          <p:nvSpPr>
            <p:cNvPr id="61" name="任意多边形 60"/>
            <p:cNvSpPr/>
            <p:nvPr/>
          </p:nvSpPr>
          <p:spPr>
            <a:xfrm rot="2700000">
              <a:off x="10004350" y="1244426"/>
              <a:ext cx="4369150" cy="4369150"/>
            </a:xfrm>
            <a:custGeom>
              <a:avLst/>
              <a:gdLst>
                <a:gd name="connsiteX0" fmla="*/ 0 w 4369150"/>
                <a:gd name="connsiteY0" fmla="*/ 0 h 4369150"/>
                <a:gd name="connsiteX1" fmla="*/ 875900 w 4369150"/>
                <a:gd name="connsiteY1" fmla="*/ 875899 h 4369150"/>
                <a:gd name="connsiteX2" fmla="*/ 875899 w 4369150"/>
                <a:gd name="connsiteY2" fmla="*/ 3493251 h 4369150"/>
                <a:gd name="connsiteX3" fmla="*/ 3493251 w 4369150"/>
                <a:gd name="connsiteY3" fmla="*/ 3493251 h 4369150"/>
                <a:gd name="connsiteX4" fmla="*/ 4369150 w 4369150"/>
                <a:gd name="connsiteY4" fmla="*/ 4369150 h 4369150"/>
                <a:gd name="connsiteX5" fmla="*/ 0 w 4369150"/>
                <a:gd name="connsiteY5" fmla="*/ 4369150 h 4369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69150" h="4369150">
                  <a:moveTo>
                    <a:pt x="0" y="0"/>
                  </a:moveTo>
                  <a:lnTo>
                    <a:pt x="875900" y="875899"/>
                  </a:lnTo>
                  <a:lnTo>
                    <a:pt x="875899" y="3493251"/>
                  </a:lnTo>
                  <a:lnTo>
                    <a:pt x="3493251" y="3493251"/>
                  </a:lnTo>
                  <a:lnTo>
                    <a:pt x="4369150" y="4369150"/>
                  </a:lnTo>
                  <a:lnTo>
                    <a:pt x="0" y="4369150"/>
                  </a:lnTo>
                  <a:close/>
                </a:path>
              </a:pathLst>
            </a:custGeom>
            <a:solidFill>
              <a:srgbClr val="5B6A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nvGrpSpPr>
            <p:cNvPr id="84" name="组合 83"/>
            <p:cNvGrpSpPr/>
            <p:nvPr/>
          </p:nvGrpSpPr>
          <p:grpSpPr>
            <a:xfrm>
              <a:off x="9629471" y="-57386"/>
              <a:ext cx="2620422" cy="6972537"/>
              <a:chOff x="9629471" y="-57386"/>
              <a:chExt cx="2620422" cy="6972537"/>
            </a:xfrm>
          </p:grpSpPr>
          <p:sp>
            <p:nvSpPr>
              <p:cNvPr id="45" name="任意多边形 44"/>
              <p:cNvSpPr/>
              <p:nvPr/>
            </p:nvSpPr>
            <p:spPr>
              <a:xfrm>
                <a:off x="10177462" y="5889069"/>
                <a:ext cx="2014538" cy="1007269"/>
              </a:xfrm>
              <a:custGeom>
                <a:avLst/>
                <a:gdLst>
                  <a:gd name="connsiteX0" fmla="*/ 1007269 w 2014538"/>
                  <a:gd name="connsiteY0" fmla="*/ 0 h 1007269"/>
                  <a:gd name="connsiteX1" fmla="*/ 2014538 w 2014538"/>
                  <a:gd name="connsiteY1" fmla="*/ 1007269 h 1007269"/>
                  <a:gd name="connsiteX2" fmla="*/ 0 w 2014538"/>
                  <a:gd name="connsiteY2" fmla="*/ 1007269 h 1007269"/>
                </a:gdLst>
                <a:ahLst/>
                <a:cxnLst>
                  <a:cxn ang="0">
                    <a:pos x="connsiteX0" y="connsiteY0"/>
                  </a:cxn>
                  <a:cxn ang="0">
                    <a:pos x="connsiteX1" y="connsiteY1"/>
                  </a:cxn>
                  <a:cxn ang="0">
                    <a:pos x="connsiteX2" y="connsiteY2"/>
                  </a:cxn>
                </a:cxnLst>
                <a:rect l="l" t="t" r="r" b="b"/>
                <a:pathLst>
                  <a:path w="2014538" h="1007269">
                    <a:moveTo>
                      <a:pt x="1007269" y="0"/>
                    </a:moveTo>
                    <a:lnTo>
                      <a:pt x="2014538" y="1007269"/>
                    </a:lnTo>
                    <a:lnTo>
                      <a:pt x="0" y="1007269"/>
                    </a:lnTo>
                    <a:close/>
                  </a:path>
                </a:pathLst>
              </a:custGeom>
              <a:solidFill>
                <a:srgbClr val="5B6A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任意多边形 82"/>
              <p:cNvSpPr/>
              <p:nvPr/>
            </p:nvSpPr>
            <p:spPr>
              <a:xfrm>
                <a:off x="9901083" y="2840615"/>
                <a:ext cx="2329761" cy="4074536"/>
              </a:xfrm>
              <a:custGeom>
                <a:avLst/>
                <a:gdLst>
                  <a:gd name="connsiteX0" fmla="*/ 2329761 w 2329761"/>
                  <a:gd name="connsiteY0" fmla="*/ 0 h 4074536"/>
                  <a:gd name="connsiteX1" fmla="*/ 2329761 w 2329761"/>
                  <a:gd name="connsiteY1" fmla="*/ 4074536 h 4074536"/>
                  <a:gd name="connsiteX2" fmla="*/ 1744775 w 2329761"/>
                  <a:gd name="connsiteY2" fmla="*/ 4074536 h 4074536"/>
                  <a:gd name="connsiteX3" fmla="*/ 0 w 2329761"/>
                  <a:gd name="connsiteY3" fmla="*/ 2329761 h 4074536"/>
                </a:gdLst>
                <a:ahLst/>
                <a:cxnLst>
                  <a:cxn ang="0">
                    <a:pos x="connsiteX0" y="connsiteY0"/>
                  </a:cxn>
                  <a:cxn ang="0">
                    <a:pos x="connsiteX1" y="connsiteY1"/>
                  </a:cxn>
                  <a:cxn ang="0">
                    <a:pos x="connsiteX2" y="connsiteY2"/>
                  </a:cxn>
                  <a:cxn ang="0">
                    <a:pos x="connsiteX3" y="connsiteY3"/>
                  </a:cxn>
                </a:cxnLst>
                <a:rect l="l" t="t" r="r" b="b"/>
                <a:pathLst>
                  <a:path w="2329761" h="4074536">
                    <a:moveTo>
                      <a:pt x="2329761" y="0"/>
                    </a:moveTo>
                    <a:lnTo>
                      <a:pt x="2329761" y="4074536"/>
                    </a:lnTo>
                    <a:lnTo>
                      <a:pt x="1744775" y="4074536"/>
                    </a:lnTo>
                    <a:lnTo>
                      <a:pt x="0" y="2329761"/>
                    </a:lnTo>
                    <a:close/>
                  </a:path>
                </a:pathLst>
              </a:custGeom>
              <a:noFill/>
              <a:ln w="57150">
                <a:gradFill flip="none" rotWithShape="1">
                  <a:gsLst>
                    <a:gs pos="0">
                      <a:srgbClr val="D7B26C"/>
                    </a:gs>
                    <a:gs pos="31000">
                      <a:srgbClr val="D7B26C">
                        <a:alpha val="27000"/>
                      </a:srgbClr>
                    </a:gs>
                    <a:gs pos="65000">
                      <a:srgbClr val="D7B26C"/>
                    </a:gs>
                    <a:gs pos="100000">
                      <a:srgbClr val="D7B26C">
                        <a:alpha val="0"/>
                      </a:srgb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任意多边形 80"/>
              <p:cNvSpPr/>
              <p:nvPr/>
            </p:nvSpPr>
            <p:spPr>
              <a:xfrm>
                <a:off x="10162403" y="3101936"/>
                <a:ext cx="2068440" cy="3811626"/>
              </a:xfrm>
              <a:custGeom>
                <a:avLst/>
                <a:gdLst>
                  <a:gd name="connsiteX0" fmla="*/ 2068440 w 2068440"/>
                  <a:gd name="connsiteY0" fmla="*/ 0 h 3811626"/>
                  <a:gd name="connsiteX1" fmla="*/ 2068440 w 2068440"/>
                  <a:gd name="connsiteY1" fmla="*/ 3811626 h 3811626"/>
                  <a:gd name="connsiteX2" fmla="*/ 1743186 w 2068440"/>
                  <a:gd name="connsiteY2" fmla="*/ 3811626 h 3811626"/>
                  <a:gd name="connsiteX3" fmla="*/ 0 w 2068440"/>
                  <a:gd name="connsiteY3" fmla="*/ 2068440 h 3811626"/>
                </a:gdLst>
                <a:ahLst/>
                <a:cxnLst>
                  <a:cxn ang="0">
                    <a:pos x="connsiteX0" y="connsiteY0"/>
                  </a:cxn>
                  <a:cxn ang="0">
                    <a:pos x="connsiteX1" y="connsiteY1"/>
                  </a:cxn>
                  <a:cxn ang="0">
                    <a:pos x="connsiteX2" y="connsiteY2"/>
                  </a:cxn>
                  <a:cxn ang="0">
                    <a:pos x="connsiteX3" y="connsiteY3"/>
                  </a:cxn>
                </a:cxnLst>
                <a:rect l="l" t="t" r="r" b="b"/>
                <a:pathLst>
                  <a:path w="2068440" h="3811626">
                    <a:moveTo>
                      <a:pt x="2068440" y="0"/>
                    </a:moveTo>
                    <a:lnTo>
                      <a:pt x="2068440" y="3811626"/>
                    </a:lnTo>
                    <a:lnTo>
                      <a:pt x="1743186" y="3811626"/>
                    </a:lnTo>
                    <a:lnTo>
                      <a:pt x="0" y="2068440"/>
                    </a:lnTo>
                    <a:close/>
                  </a:path>
                </a:pathLst>
              </a:custGeom>
              <a:noFill/>
              <a:ln w="57150">
                <a:gradFill flip="none" rotWithShape="1">
                  <a:gsLst>
                    <a:gs pos="0">
                      <a:srgbClr val="D7B26C"/>
                    </a:gs>
                    <a:gs pos="31000">
                      <a:srgbClr val="D7B26C">
                        <a:alpha val="27000"/>
                      </a:srgbClr>
                    </a:gs>
                    <a:gs pos="65000">
                      <a:srgbClr val="D7B26C"/>
                    </a:gs>
                    <a:gs pos="100000">
                      <a:srgbClr val="D7B26C">
                        <a:alpha val="0"/>
                      </a:srgb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任意多边形 78"/>
              <p:cNvSpPr/>
              <p:nvPr/>
            </p:nvSpPr>
            <p:spPr>
              <a:xfrm>
                <a:off x="9901084" y="-57386"/>
                <a:ext cx="2348809" cy="4093820"/>
              </a:xfrm>
              <a:custGeom>
                <a:avLst/>
                <a:gdLst>
                  <a:gd name="connsiteX0" fmla="*/ 1745011 w 2348809"/>
                  <a:gd name="connsiteY0" fmla="*/ 0 h 4093820"/>
                  <a:gd name="connsiteX1" fmla="*/ 2348809 w 2348809"/>
                  <a:gd name="connsiteY1" fmla="*/ 0 h 4093820"/>
                  <a:gd name="connsiteX2" fmla="*/ 2348809 w 2348809"/>
                  <a:gd name="connsiteY2" fmla="*/ 4093820 h 4093820"/>
                  <a:gd name="connsiteX3" fmla="*/ 0 w 2348809"/>
                  <a:gd name="connsiteY3" fmla="*/ 1745011 h 4093820"/>
                </a:gdLst>
                <a:ahLst/>
                <a:cxnLst>
                  <a:cxn ang="0">
                    <a:pos x="connsiteX0" y="connsiteY0"/>
                  </a:cxn>
                  <a:cxn ang="0">
                    <a:pos x="connsiteX1" y="connsiteY1"/>
                  </a:cxn>
                  <a:cxn ang="0">
                    <a:pos x="connsiteX2" y="connsiteY2"/>
                  </a:cxn>
                  <a:cxn ang="0">
                    <a:pos x="connsiteX3" y="connsiteY3"/>
                  </a:cxn>
                </a:cxnLst>
                <a:rect l="l" t="t" r="r" b="b"/>
                <a:pathLst>
                  <a:path w="2348809" h="4093820">
                    <a:moveTo>
                      <a:pt x="1745011" y="0"/>
                    </a:moveTo>
                    <a:lnTo>
                      <a:pt x="2348809" y="0"/>
                    </a:lnTo>
                    <a:lnTo>
                      <a:pt x="2348809" y="4093820"/>
                    </a:lnTo>
                    <a:lnTo>
                      <a:pt x="0" y="1745011"/>
                    </a:lnTo>
                    <a:close/>
                  </a:path>
                </a:pathLst>
              </a:custGeom>
              <a:noFill/>
              <a:ln w="57150">
                <a:gradFill flip="none" rotWithShape="1">
                  <a:gsLst>
                    <a:gs pos="0">
                      <a:srgbClr val="D7B26C"/>
                    </a:gs>
                    <a:gs pos="31000">
                      <a:srgbClr val="D7B26C">
                        <a:alpha val="27000"/>
                      </a:srgbClr>
                    </a:gs>
                    <a:gs pos="65000">
                      <a:srgbClr val="D7B26C"/>
                    </a:gs>
                    <a:gs pos="100000">
                      <a:srgbClr val="D7B26C">
                        <a:alpha val="0"/>
                      </a:srgb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任意多边形 76"/>
              <p:cNvSpPr/>
              <p:nvPr/>
            </p:nvSpPr>
            <p:spPr>
              <a:xfrm>
                <a:off x="10162404" y="-57149"/>
                <a:ext cx="2057866" cy="3802641"/>
              </a:xfrm>
              <a:custGeom>
                <a:avLst/>
                <a:gdLst>
                  <a:gd name="connsiteX0" fmla="*/ 1744775 w 2057866"/>
                  <a:gd name="connsiteY0" fmla="*/ 0 h 3802641"/>
                  <a:gd name="connsiteX1" fmla="*/ 2057866 w 2057866"/>
                  <a:gd name="connsiteY1" fmla="*/ 0 h 3802641"/>
                  <a:gd name="connsiteX2" fmla="*/ 2057866 w 2057866"/>
                  <a:gd name="connsiteY2" fmla="*/ 3802641 h 3802641"/>
                  <a:gd name="connsiteX3" fmla="*/ 0 w 2057866"/>
                  <a:gd name="connsiteY3" fmla="*/ 1744775 h 3802641"/>
                </a:gdLst>
                <a:ahLst/>
                <a:cxnLst>
                  <a:cxn ang="0">
                    <a:pos x="connsiteX0" y="connsiteY0"/>
                  </a:cxn>
                  <a:cxn ang="0">
                    <a:pos x="connsiteX1" y="connsiteY1"/>
                  </a:cxn>
                  <a:cxn ang="0">
                    <a:pos x="connsiteX2" y="connsiteY2"/>
                  </a:cxn>
                  <a:cxn ang="0">
                    <a:pos x="connsiteX3" y="connsiteY3"/>
                  </a:cxn>
                </a:cxnLst>
                <a:rect l="l" t="t" r="r" b="b"/>
                <a:pathLst>
                  <a:path w="2057866" h="3802641">
                    <a:moveTo>
                      <a:pt x="1744775" y="0"/>
                    </a:moveTo>
                    <a:lnTo>
                      <a:pt x="2057866" y="0"/>
                    </a:lnTo>
                    <a:lnTo>
                      <a:pt x="2057866" y="3802641"/>
                    </a:lnTo>
                    <a:lnTo>
                      <a:pt x="0" y="1744775"/>
                    </a:lnTo>
                    <a:close/>
                  </a:path>
                </a:pathLst>
              </a:custGeom>
              <a:noFill/>
              <a:ln w="57150">
                <a:gradFill flip="none" rotWithShape="1">
                  <a:gsLst>
                    <a:gs pos="0">
                      <a:srgbClr val="D7B26C"/>
                    </a:gs>
                    <a:gs pos="31000">
                      <a:srgbClr val="D7B26C">
                        <a:alpha val="27000"/>
                      </a:srgbClr>
                    </a:gs>
                    <a:gs pos="65000">
                      <a:srgbClr val="D7B26C"/>
                    </a:gs>
                    <a:gs pos="100000">
                      <a:srgbClr val="D7B26C">
                        <a:alpha val="0"/>
                      </a:srgb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任意多边形 68"/>
              <p:cNvSpPr/>
              <p:nvPr/>
            </p:nvSpPr>
            <p:spPr>
              <a:xfrm>
                <a:off x="9629471" y="857250"/>
                <a:ext cx="2601373" cy="5143500"/>
              </a:xfrm>
              <a:custGeom>
                <a:avLst/>
                <a:gdLst>
                  <a:gd name="connsiteX0" fmla="*/ 2571750 w 2601373"/>
                  <a:gd name="connsiteY0" fmla="*/ 0 h 5143500"/>
                  <a:gd name="connsiteX1" fmla="*/ 2601373 w 2601373"/>
                  <a:gd name="connsiteY1" fmla="*/ 29623 h 5143500"/>
                  <a:gd name="connsiteX2" fmla="*/ 2601373 w 2601373"/>
                  <a:gd name="connsiteY2" fmla="*/ 5113877 h 5143500"/>
                  <a:gd name="connsiteX3" fmla="*/ 2571750 w 2601373"/>
                  <a:gd name="connsiteY3" fmla="*/ 5143500 h 5143500"/>
                  <a:gd name="connsiteX4" fmla="*/ 0 w 2601373"/>
                  <a:gd name="connsiteY4" fmla="*/ 2571750 h 514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1373" h="5143500">
                    <a:moveTo>
                      <a:pt x="2571750" y="0"/>
                    </a:moveTo>
                    <a:lnTo>
                      <a:pt x="2601373" y="29623"/>
                    </a:lnTo>
                    <a:lnTo>
                      <a:pt x="2601373" y="5113877"/>
                    </a:lnTo>
                    <a:lnTo>
                      <a:pt x="2571750" y="5143500"/>
                    </a:lnTo>
                    <a:lnTo>
                      <a:pt x="0" y="2571750"/>
                    </a:lnTo>
                    <a:close/>
                  </a:path>
                </a:pathLst>
              </a:custGeom>
              <a:noFill/>
              <a:ln w="57150">
                <a:gradFill flip="none" rotWithShape="1">
                  <a:gsLst>
                    <a:gs pos="0">
                      <a:srgbClr val="D7B26C"/>
                    </a:gs>
                    <a:gs pos="57000">
                      <a:srgbClr val="D7B26C">
                        <a:alpha val="28000"/>
                      </a:srgbClr>
                    </a:gs>
                    <a:gs pos="100000">
                      <a:srgbClr val="D7B26C">
                        <a:alpha val="0"/>
                      </a:srgb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任意多边形 62"/>
              <p:cNvSpPr/>
              <p:nvPr/>
            </p:nvSpPr>
            <p:spPr>
              <a:xfrm>
                <a:off x="10734370" y="1962150"/>
                <a:ext cx="1466850" cy="2933700"/>
              </a:xfrm>
              <a:custGeom>
                <a:avLst/>
                <a:gdLst>
                  <a:gd name="connsiteX0" fmla="*/ 1466850 w 1466850"/>
                  <a:gd name="connsiteY0" fmla="*/ 0 h 2933700"/>
                  <a:gd name="connsiteX1" fmla="*/ 1466850 w 1466850"/>
                  <a:gd name="connsiteY1" fmla="*/ 2933700 h 2933700"/>
                  <a:gd name="connsiteX2" fmla="*/ 0 w 1466850"/>
                  <a:gd name="connsiteY2" fmla="*/ 1466850 h 2933700"/>
                </a:gdLst>
                <a:ahLst/>
                <a:cxnLst>
                  <a:cxn ang="0">
                    <a:pos x="connsiteX0" y="connsiteY0"/>
                  </a:cxn>
                  <a:cxn ang="0">
                    <a:pos x="connsiteX1" y="connsiteY1"/>
                  </a:cxn>
                  <a:cxn ang="0">
                    <a:pos x="connsiteX2" y="connsiteY2"/>
                  </a:cxn>
                </a:cxnLst>
                <a:rect l="l" t="t" r="r" b="b"/>
                <a:pathLst>
                  <a:path w="1466850" h="2933700">
                    <a:moveTo>
                      <a:pt x="1466850" y="0"/>
                    </a:moveTo>
                    <a:lnTo>
                      <a:pt x="1466850" y="2933700"/>
                    </a:lnTo>
                    <a:lnTo>
                      <a:pt x="0" y="1466850"/>
                    </a:lnTo>
                    <a:close/>
                  </a:path>
                </a:pathLst>
              </a:custGeom>
              <a:solidFill>
                <a:srgbClr val="5B6A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任意多边形 74"/>
              <p:cNvSpPr/>
              <p:nvPr/>
            </p:nvSpPr>
            <p:spPr>
              <a:xfrm>
                <a:off x="11237917" y="2465696"/>
                <a:ext cx="973877" cy="1926608"/>
              </a:xfrm>
              <a:custGeom>
                <a:avLst/>
                <a:gdLst>
                  <a:gd name="connsiteX0" fmla="*/ 963304 w 973877"/>
                  <a:gd name="connsiteY0" fmla="*/ 0 h 1926608"/>
                  <a:gd name="connsiteX1" fmla="*/ 973877 w 973877"/>
                  <a:gd name="connsiteY1" fmla="*/ 10573 h 1926608"/>
                  <a:gd name="connsiteX2" fmla="*/ 973877 w 973877"/>
                  <a:gd name="connsiteY2" fmla="*/ 1916035 h 1926608"/>
                  <a:gd name="connsiteX3" fmla="*/ 963304 w 973877"/>
                  <a:gd name="connsiteY3" fmla="*/ 1926608 h 1926608"/>
                  <a:gd name="connsiteX4" fmla="*/ 0 w 973877"/>
                  <a:gd name="connsiteY4" fmla="*/ 963304 h 1926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3877" h="1926608">
                    <a:moveTo>
                      <a:pt x="963304" y="0"/>
                    </a:moveTo>
                    <a:lnTo>
                      <a:pt x="973877" y="10573"/>
                    </a:lnTo>
                    <a:lnTo>
                      <a:pt x="973877" y="1916035"/>
                    </a:lnTo>
                    <a:lnTo>
                      <a:pt x="963304" y="1926608"/>
                    </a:lnTo>
                    <a:lnTo>
                      <a:pt x="0" y="963304"/>
                    </a:lnTo>
                    <a:close/>
                  </a:path>
                </a:pathLst>
              </a:custGeom>
              <a:noFill/>
              <a:ln w="57150">
                <a:gradFill flip="none" rotWithShape="1">
                  <a:gsLst>
                    <a:gs pos="0">
                      <a:srgbClr val="D7B26C"/>
                    </a:gs>
                    <a:gs pos="57000">
                      <a:srgbClr val="D7B26C">
                        <a:alpha val="28000"/>
                      </a:srgbClr>
                    </a:gs>
                    <a:gs pos="100000">
                      <a:srgbClr val="D7B26C">
                        <a:alpha val="0"/>
                      </a:srgb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49" name="文本框 48" descr="7b0a20202020227461726765744d6f64756c65223a20226b6f6e6c696e65666f6e7473220a7d0a"/>
          <p:cNvSpPr txBox="1"/>
          <p:nvPr/>
        </p:nvSpPr>
        <p:spPr>
          <a:xfrm>
            <a:off x="1880235" y="2277110"/>
            <a:ext cx="6668135" cy="1014730"/>
          </a:xfrm>
          <a:prstGeom prst="rect">
            <a:avLst/>
          </a:prstGeom>
          <a:noFill/>
        </p:spPr>
        <p:txBody>
          <a:bodyPr wrap="square" rtlCol="0">
            <a:spAutoFit/>
          </a:bodyPr>
          <a:lstStyle/>
          <a:p>
            <a:r>
              <a:rPr lang="zh-CN" altLang="en-US" sz="6000" dirty="0" smtClean="0">
                <a:solidFill>
                  <a:srgbClr val="444F56"/>
                </a:solidFill>
                <a:latin typeface="汉仪文黑-55简" panose="00020600040101010101" charset="-122"/>
                <a:ea typeface="汉仪文黑-55简" panose="00020600040101010101" charset="-122"/>
                <a:cs typeface="汉仪文黑-55简" panose="00020600040101010101" charset="-122"/>
              </a:rPr>
              <a:t>运筹学大作业</a:t>
            </a:r>
            <a:r>
              <a:rPr lang="zh-CN" altLang="en-US" sz="6000" dirty="0" smtClean="0">
                <a:solidFill>
                  <a:srgbClr val="444F56"/>
                </a:solidFill>
                <a:latin typeface="汉仪文黑-55简" panose="00020600040101010101" charset="-122"/>
                <a:ea typeface="汉仪文黑-55简" panose="00020600040101010101" charset="-122"/>
                <a:cs typeface="汉仪文黑-55简" panose="00020600040101010101" charset="-122"/>
              </a:rPr>
              <a:t>汇报</a:t>
            </a:r>
            <a:endParaRPr lang="zh-CN" altLang="en-US" sz="6000" dirty="0" smtClean="0">
              <a:solidFill>
                <a:srgbClr val="444F56"/>
              </a:solidFill>
              <a:latin typeface="汉仪文黑-55简" panose="00020600040101010101" charset="-122"/>
              <a:ea typeface="汉仪文黑-55简" panose="00020600040101010101" charset="-122"/>
              <a:cs typeface="汉仪文黑-55简" panose="00020600040101010101" charset="-122"/>
            </a:endParaRPr>
          </a:p>
        </p:txBody>
      </p:sp>
      <p:sp>
        <p:nvSpPr>
          <p:cNvPr id="52" name="文本框 51"/>
          <p:cNvSpPr txBox="1"/>
          <p:nvPr/>
        </p:nvSpPr>
        <p:spPr>
          <a:xfrm>
            <a:off x="5721985" y="4312920"/>
            <a:ext cx="2224405" cy="368300"/>
          </a:xfrm>
          <a:prstGeom prst="rect">
            <a:avLst/>
          </a:prstGeom>
          <a:noFill/>
        </p:spPr>
        <p:txBody>
          <a:bodyPr wrap="square" rtlCol="0">
            <a:spAutoFit/>
          </a:bodyPr>
          <a:lstStyle/>
          <a:p>
            <a:pPr algn="ctr"/>
            <a:r>
              <a:rPr lang="zh-CN" altLang="en-US" dirty="0" smtClean="0">
                <a:solidFill>
                  <a:srgbClr val="444F56"/>
                </a:solidFill>
                <a:latin typeface="汉仪文黑-55简" panose="00020600040101010101" charset="-122"/>
                <a:ea typeface="汉仪文黑-55简" panose="00020600040101010101" charset="-122"/>
              </a:rPr>
              <a:t>时间：</a:t>
            </a:r>
            <a:r>
              <a:rPr lang="en-US" altLang="zh-CN" dirty="0" smtClean="0">
                <a:solidFill>
                  <a:srgbClr val="444F56"/>
                </a:solidFill>
                <a:latin typeface="汉仪文黑-55简" panose="00020600040101010101" charset="-122"/>
                <a:ea typeface="汉仪文黑-55简" panose="00020600040101010101" charset="-122"/>
              </a:rPr>
              <a:t>2023.6.2</a:t>
            </a:r>
            <a:endParaRPr lang="en-US" altLang="zh-CN" dirty="0" smtClean="0">
              <a:solidFill>
                <a:srgbClr val="444F56"/>
              </a:solidFill>
              <a:latin typeface="汉仪文黑-55简" panose="00020600040101010101" charset="-122"/>
              <a:ea typeface="汉仪文黑-55简" panose="00020600040101010101" charset="-122"/>
            </a:endParaRPr>
          </a:p>
        </p:txBody>
      </p:sp>
      <p:cxnSp>
        <p:nvCxnSpPr>
          <p:cNvPr id="56" name="直接连接符 55"/>
          <p:cNvCxnSpPr/>
          <p:nvPr/>
        </p:nvCxnSpPr>
        <p:spPr>
          <a:xfrm>
            <a:off x="5811313" y="4681021"/>
            <a:ext cx="2045382" cy="0"/>
          </a:xfrm>
          <a:prstGeom prst="line">
            <a:avLst/>
          </a:prstGeom>
          <a:ln w="38100">
            <a:gradFill flip="none" rotWithShape="1">
              <a:gsLst>
                <a:gs pos="73000">
                  <a:srgbClr val="D7B26C">
                    <a:alpha val="49000"/>
                  </a:srgbClr>
                </a:gs>
                <a:gs pos="0">
                  <a:srgbClr val="D7B26C"/>
                </a:gs>
                <a:gs pos="29000">
                  <a:srgbClr val="D7B26C">
                    <a:alpha val="70000"/>
                  </a:srgbClr>
                </a:gs>
                <a:gs pos="100000">
                  <a:srgbClr val="D7B26C"/>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88" name="直接连接符 87"/>
          <p:cNvCxnSpPr>
            <a:stCxn id="11" idx="2"/>
            <a:endCxn id="20" idx="2"/>
          </p:cNvCxnSpPr>
          <p:nvPr/>
        </p:nvCxnSpPr>
        <p:spPr>
          <a:xfrm flipH="1">
            <a:off x="409568" y="1452513"/>
            <a:ext cx="1" cy="3961076"/>
          </a:xfrm>
          <a:prstGeom prst="line">
            <a:avLst/>
          </a:prstGeom>
          <a:ln w="38100">
            <a:gradFill flip="none" rotWithShape="1">
              <a:gsLst>
                <a:gs pos="0">
                  <a:srgbClr val="D7B26C"/>
                </a:gs>
                <a:gs pos="47000">
                  <a:srgbClr val="D7B26C">
                    <a:alpha val="64000"/>
                  </a:srgbClr>
                </a:gs>
                <a:gs pos="79000">
                  <a:srgbClr val="D7B26C">
                    <a:alpha val="36000"/>
                  </a:srgbClr>
                </a:gs>
                <a:gs pos="25000">
                  <a:srgbClr val="D7B26C">
                    <a:alpha val="40000"/>
                  </a:srgbClr>
                </a:gs>
                <a:gs pos="100000">
                  <a:srgbClr val="D7B26C"/>
                </a:gs>
              </a:gsLst>
              <a:lin ang="5400000" scaled="1"/>
              <a:tileRect/>
            </a:gradFill>
          </a:ln>
        </p:spPr>
        <p:style>
          <a:lnRef idx="1">
            <a:schemeClr val="accent1"/>
          </a:lnRef>
          <a:fillRef idx="0">
            <a:schemeClr val="accent1"/>
          </a:fillRef>
          <a:effectRef idx="0">
            <a:schemeClr val="accent1"/>
          </a:effectRef>
          <a:fontRef idx="minor">
            <a:schemeClr val="tx1"/>
          </a:fontRef>
        </p:style>
      </p:cxnSp>
      <p:grpSp>
        <p:nvGrpSpPr>
          <p:cNvPr id="8" name="组合 7"/>
          <p:cNvGrpSpPr/>
          <p:nvPr/>
        </p:nvGrpSpPr>
        <p:grpSpPr>
          <a:xfrm>
            <a:off x="2013178" y="1312780"/>
            <a:ext cx="1363975" cy="824905"/>
            <a:chOff x="2013178" y="1064583"/>
            <a:chExt cx="1363975" cy="824905"/>
          </a:xfrm>
        </p:grpSpPr>
        <p:sp>
          <p:nvSpPr>
            <p:cNvPr id="38" name="任意多边形 37"/>
            <p:cNvSpPr/>
            <p:nvPr/>
          </p:nvSpPr>
          <p:spPr>
            <a:xfrm>
              <a:off x="2188284" y="1440298"/>
              <a:ext cx="972000" cy="449190"/>
            </a:xfrm>
            <a:custGeom>
              <a:avLst/>
              <a:gdLst>
                <a:gd name="connsiteX0" fmla="*/ 914400 w 914400"/>
                <a:gd name="connsiteY0" fmla="*/ 0 h 449190"/>
                <a:gd name="connsiteX1" fmla="*/ 914400 w 914400"/>
                <a:gd name="connsiteY1" fmla="*/ 351350 h 449190"/>
                <a:gd name="connsiteX2" fmla="*/ 457200 w 914400"/>
                <a:gd name="connsiteY2" fmla="*/ 449190 h 449190"/>
                <a:gd name="connsiteX3" fmla="*/ 201575 w 914400"/>
                <a:gd name="connsiteY3" fmla="*/ 432481 h 449190"/>
                <a:gd name="connsiteX4" fmla="*/ 0 w 914400"/>
                <a:gd name="connsiteY4" fmla="*/ 351350 h 449190"/>
                <a:gd name="connsiteX5" fmla="*/ 0 w 914400"/>
                <a:gd name="connsiteY5" fmla="*/ 0 h 449190"/>
                <a:gd name="connsiteX6" fmla="*/ 457200 w 914400"/>
                <a:gd name="connsiteY6" fmla="*/ 224585 h 449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 h="449190">
                  <a:moveTo>
                    <a:pt x="914400" y="0"/>
                  </a:moveTo>
                  <a:lnTo>
                    <a:pt x="914400" y="351350"/>
                  </a:lnTo>
                  <a:cubicBezTo>
                    <a:pt x="914400" y="405386"/>
                    <a:pt x="709705" y="449190"/>
                    <a:pt x="457200" y="449190"/>
                  </a:cubicBezTo>
                  <a:cubicBezTo>
                    <a:pt x="362511" y="449190"/>
                    <a:pt x="274545" y="443030"/>
                    <a:pt x="201575" y="432481"/>
                  </a:cubicBezTo>
                  <a:cubicBezTo>
                    <a:pt x="79959" y="414898"/>
                    <a:pt x="0" y="385123"/>
                    <a:pt x="0" y="351350"/>
                  </a:cubicBezTo>
                  <a:lnTo>
                    <a:pt x="0" y="0"/>
                  </a:lnTo>
                  <a:lnTo>
                    <a:pt x="457200" y="224585"/>
                  </a:lnTo>
                  <a:close/>
                </a:path>
              </a:pathLst>
            </a:custGeom>
            <a:solidFill>
              <a:srgbClr val="5B6A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菱形 35"/>
            <p:cNvSpPr/>
            <p:nvPr/>
          </p:nvSpPr>
          <p:spPr>
            <a:xfrm>
              <a:off x="2013178" y="1064583"/>
              <a:ext cx="1322212" cy="554985"/>
            </a:xfrm>
            <a:prstGeom prst="diamond">
              <a:avLst/>
            </a:prstGeom>
            <a:solidFill>
              <a:srgbClr val="5B6A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p:nvCxnSpPr>
          <p:spPr>
            <a:xfrm>
              <a:off x="3293358" y="1342076"/>
              <a:ext cx="0" cy="322817"/>
            </a:xfrm>
            <a:prstGeom prst="line">
              <a:avLst/>
            </a:prstGeom>
            <a:ln w="38100">
              <a:solidFill>
                <a:srgbClr val="5B6A74"/>
              </a:solidFill>
            </a:ln>
          </p:spPr>
          <p:style>
            <a:lnRef idx="1">
              <a:schemeClr val="accent1"/>
            </a:lnRef>
            <a:fillRef idx="0">
              <a:schemeClr val="accent1"/>
            </a:fillRef>
            <a:effectRef idx="0">
              <a:schemeClr val="accent1"/>
            </a:effectRef>
            <a:fontRef idx="minor">
              <a:schemeClr val="tx1"/>
            </a:fontRef>
          </p:style>
        </p:cxnSp>
        <p:sp>
          <p:nvSpPr>
            <p:cNvPr id="7" name="等腰三角形 6"/>
            <p:cNvSpPr/>
            <p:nvPr/>
          </p:nvSpPr>
          <p:spPr>
            <a:xfrm>
              <a:off x="3233153" y="1599971"/>
              <a:ext cx="144000" cy="144000"/>
            </a:xfrm>
            <a:prstGeom prst="triangle">
              <a:avLst/>
            </a:prstGeom>
            <a:solidFill>
              <a:srgbClr val="5B6A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文本框 1"/>
          <p:cNvSpPr txBox="1"/>
          <p:nvPr/>
        </p:nvSpPr>
        <p:spPr>
          <a:xfrm>
            <a:off x="2165350" y="3479800"/>
            <a:ext cx="5852160" cy="687705"/>
          </a:xfrm>
          <a:prstGeom prst="rect">
            <a:avLst/>
          </a:prstGeom>
          <a:noFill/>
        </p:spPr>
        <p:txBody>
          <a:bodyPr wrap="square" rtlCol="0">
            <a:noAutofit/>
          </a:bodyPr>
          <a:p>
            <a:r>
              <a:rPr lang="zh-CN" altLang="en-US" b="1"/>
              <a:t>选题：社会网络中的信息传播优化问题（</a:t>
            </a:r>
            <a:r>
              <a:rPr lang="en-US" altLang="zh-CN" b="1"/>
              <a:t>1</a:t>
            </a:r>
            <a:r>
              <a:rPr lang="zh-CN" altLang="en-US" b="1"/>
              <a:t>）</a:t>
            </a:r>
            <a:endParaRPr lang="zh-CN" altLang="en-US" b="1"/>
          </a:p>
          <a:p>
            <a:r>
              <a:rPr lang="zh-CN" altLang="en-US"/>
              <a:t>成员：马茂原</a:t>
            </a:r>
            <a:r>
              <a:rPr lang="en-US" altLang="zh-CN"/>
              <a:t>  </a:t>
            </a:r>
            <a:r>
              <a:rPr lang="zh-CN" altLang="en-US"/>
              <a:t>任翌玮</a:t>
            </a:r>
            <a:r>
              <a:rPr lang="en-US" altLang="zh-CN"/>
              <a:t>   </a:t>
            </a:r>
            <a:r>
              <a:rPr lang="zh-CN" altLang="en-US"/>
              <a:t>侯许凡</a:t>
            </a:r>
            <a:endParaRPr lang="zh-CN" altLang="en-US"/>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半闭框 12"/>
          <p:cNvSpPr/>
          <p:nvPr/>
        </p:nvSpPr>
        <p:spPr>
          <a:xfrm rot="8100000">
            <a:off x="-320397" y="132713"/>
            <a:ext cx="640794" cy="640794"/>
          </a:xfrm>
          <a:prstGeom prst="halfFrame">
            <a:avLst/>
          </a:prstGeom>
          <a:solidFill>
            <a:srgbClr val="5B6A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 name="任意多边形 15"/>
          <p:cNvSpPr/>
          <p:nvPr/>
        </p:nvSpPr>
        <p:spPr>
          <a:xfrm rot="2700000">
            <a:off x="-224459" y="230878"/>
            <a:ext cx="444464" cy="444464"/>
          </a:xfrm>
          <a:custGeom>
            <a:avLst/>
            <a:gdLst>
              <a:gd name="connsiteX0" fmla="*/ 0 w 1553029"/>
              <a:gd name="connsiteY0" fmla="*/ 0 h 1553029"/>
              <a:gd name="connsiteX1" fmla="*/ 1553029 w 1553029"/>
              <a:gd name="connsiteY1" fmla="*/ 0 h 1553029"/>
              <a:gd name="connsiteX2" fmla="*/ 1553029 w 1553029"/>
              <a:gd name="connsiteY2" fmla="*/ 1553029 h 1553029"/>
              <a:gd name="connsiteX3" fmla="*/ 1508683 w 1553029"/>
              <a:gd name="connsiteY3" fmla="*/ 1553029 h 1553029"/>
              <a:gd name="connsiteX4" fmla="*/ 0 w 1553029"/>
              <a:gd name="connsiteY4" fmla="*/ 44346 h 15530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3029" h="1553029">
                <a:moveTo>
                  <a:pt x="0" y="0"/>
                </a:moveTo>
                <a:lnTo>
                  <a:pt x="1553029" y="0"/>
                </a:lnTo>
                <a:lnTo>
                  <a:pt x="1553029" y="1553029"/>
                </a:lnTo>
                <a:lnTo>
                  <a:pt x="1508683" y="1553029"/>
                </a:lnTo>
                <a:lnTo>
                  <a:pt x="0" y="44346"/>
                </a:lnTo>
                <a:close/>
              </a:path>
            </a:pathLst>
          </a:custGeom>
          <a:noFill/>
          <a:ln w="38100">
            <a:gradFill flip="none" rotWithShape="1">
              <a:gsLst>
                <a:gs pos="0">
                  <a:srgbClr val="D7B26C">
                    <a:alpha val="0"/>
                  </a:srgbClr>
                </a:gs>
                <a:gs pos="80740">
                  <a:srgbClr val="D7B26C">
                    <a:alpha val="55000"/>
                  </a:srgbClr>
                </a:gs>
                <a:gs pos="61000">
                  <a:srgbClr val="D7B26C"/>
                </a:gs>
                <a:gs pos="45000">
                  <a:srgbClr val="D7B26C">
                    <a:alpha val="0"/>
                  </a:srgbClr>
                </a:gs>
                <a:gs pos="100000">
                  <a:srgbClr val="D7B26C"/>
                </a:gs>
              </a:gsLst>
              <a:lin ang="189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p:cNvSpPr txBox="1"/>
          <p:nvPr/>
        </p:nvSpPr>
        <p:spPr>
          <a:xfrm>
            <a:off x="448656" y="138826"/>
            <a:ext cx="2496458" cy="461665"/>
          </a:xfrm>
          <a:prstGeom prst="rect">
            <a:avLst/>
          </a:prstGeom>
          <a:noFill/>
        </p:spPr>
        <p:txBody>
          <a:bodyPr wrap="square" rtlCol="0">
            <a:spAutoFit/>
          </a:bodyPr>
          <a:lstStyle/>
          <a:p>
            <a:r>
              <a:rPr lang="zh-CN" altLang="en-US" sz="2400" dirty="0">
                <a:solidFill>
                  <a:srgbClr val="444F56"/>
                </a:solidFill>
                <a:latin typeface="汉仪文黑-55简" panose="00020600040101010101" charset="-122"/>
                <a:ea typeface="汉仪文黑-55简" panose="00020600040101010101" charset="-122"/>
              </a:rPr>
              <a:t>研究方法</a:t>
            </a:r>
            <a:r>
              <a:rPr lang="zh-CN" altLang="en-US" sz="2400" dirty="0" smtClean="0">
                <a:solidFill>
                  <a:srgbClr val="444F56"/>
                </a:solidFill>
                <a:latin typeface="汉仪文黑-55简" panose="00020600040101010101" charset="-122"/>
                <a:ea typeface="汉仪文黑-55简" panose="00020600040101010101" charset="-122"/>
              </a:rPr>
              <a:t>与过程</a:t>
            </a:r>
            <a:endParaRPr lang="zh-CN" altLang="en-US" sz="2400" dirty="0">
              <a:solidFill>
                <a:srgbClr val="444F56"/>
              </a:solidFill>
              <a:latin typeface="汉仪文黑-55简" panose="00020600040101010101" charset="-122"/>
              <a:ea typeface="汉仪文黑-55简" panose="00020600040101010101" charset="-122"/>
            </a:endParaRPr>
          </a:p>
        </p:txBody>
      </p:sp>
      <p:sp>
        <p:nvSpPr>
          <p:cNvPr id="18" name="文本框 17"/>
          <p:cNvSpPr txBox="1"/>
          <p:nvPr/>
        </p:nvSpPr>
        <p:spPr>
          <a:xfrm>
            <a:off x="448656" y="500475"/>
            <a:ext cx="3310544" cy="306705"/>
          </a:xfrm>
          <a:prstGeom prst="rect">
            <a:avLst/>
          </a:prstGeom>
          <a:noFill/>
        </p:spPr>
        <p:txBody>
          <a:bodyPr wrap="square" rtlCol="0">
            <a:spAutoFit/>
          </a:bodyPr>
          <a:lstStyle/>
          <a:p>
            <a:r>
              <a:rPr lang="en-US" altLang="zh-CN" sz="1400" dirty="0">
                <a:solidFill>
                  <a:srgbClr val="444F56"/>
                </a:solidFill>
                <a:latin typeface="汉仪文黑-55简" panose="00020600040101010101" charset="-122"/>
                <a:ea typeface="汉仪文黑-55简" panose="00020600040101010101" charset="-122"/>
              </a:rPr>
              <a:t>Research Methods And process</a:t>
            </a:r>
            <a:endParaRPr lang="en-US" altLang="zh-CN" sz="1400" dirty="0">
              <a:solidFill>
                <a:srgbClr val="444F56"/>
              </a:solidFill>
              <a:latin typeface="汉仪文黑-55简" panose="00020600040101010101" charset="-122"/>
              <a:ea typeface="汉仪文黑-55简" panose="00020600040101010101" charset="-122"/>
            </a:endParaRPr>
          </a:p>
        </p:txBody>
      </p:sp>
      <p:sp>
        <p:nvSpPr>
          <p:cNvPr id="6" name="文本框 5"/>
          <p:cNvSpPr txBox="1"/>
          <p:nvPr/>
        </p:nvSpPr>
        <p:spPr>
          <a:xfrm>
            <a:off x="731248" y="1707113"/>
            <a:ext cx="1930400" cy="521970"/>
          </a:xfrm>
          <a:prstGeom prst="rect">
            <a:avLst/>
          </a:prstGeom>
          <a:noFill/>
        </p:spPr>
        <p:txBody>
          <a:bodyPr wrap="square" rtlCol="0">
            <a:spAutoFit/>
          </a:bodyPr>
          <a:lstStyle/>
          <a:p>
            <a:r>
              <a:rPr lang="zh-CN" altLang="en-US" sz="2800" b="1" dirty="0">
                <a:solidFill>
                  <a:srgbClr val="444F56"/>
                </a:solidFill>
                <a:uFillTx/>
                <a:latin typeface="汉仪文黑-55简" charset="0"/>
                <a:ea typeface="汉仪文黑-55简" panose="00020600040101010101" charset="-122"/>
              </a:rPr>
              <a:t>贪心算法</a:t>
            </a:r>
            <a:endParaRPr lang="zh-CN" altLang="en-US" sz="2800" b="1" dirty="0">
              <a:solidFill>
                <a:srgbClr val="444F56"/>
              </a:solidFill>
              <a:uFillTx/>
              <a:latin typeface="汉仪文黑-55简" charset="0"/>
              <a:ea typeface="汉仪文黑-55简" panose="00020600040101010101" charset="-122"/>
            </a:endParaRPr>
          </a:p>
        </p:txBody>
      </p:sp>
      <p:sp>
        <p:nvSpPr>
          <p:cNvPr id="7" name="文本框 6"/>
          <p:cNvSpPr txBox="1"/>
          <p:nvPr/>
        </p:nvSpPr>
        <p:spPr>
          <a:xfrm>
            <a:off x="454025" y="2096770"/>
            <a:ext cx="2454275" cy="2075180"/>
          </a:xfrm>
          <a:prstGeom prst="rect">
            <a:avLst/>
          </a:prstGeom>
          <a:noFill/>
        </p:spPr>
        <p:txBody>
          <a:bodyPr wrap="square" rtlCol="0">
            <a:noAutofit/>
          </a:bodyPr>
          <a:lstStyle/>
          <a:p>
            <a:pPr>
              <a:lnSpc>
                <a:spcPct val="150000"/>
              </a:lnSpc>
            </a:pPr>
            <a:endParaRPr lang="zh-CN" altLang="en-US" sz="1400" dirty="0">
              <a:solidFill>
                <a:srgbClr val="444F56"/>
              </a:solidFill>
              <a:latin typeface="汉仪文黑-55简" panose="00020600040101010101" charset="-122"/>
              <a:ea typeface="汉仪文黑-55简" panose="00020600040101010101" charset="-122"/>
            </a:endParaRPr>
          </a:p>
        </p:txBody>
      </p:sp>
      <p:sp>
        <p:nvSpPr>
          <p:cNvPr id="29" name="任意多边形 28"/>
          <p:cNvSpPr/>
          <p:nvPr/>
        </p:nvSpPr>
        <p:spPr>
          <a:xfrm>
            <a:off x="668383" y="2139830"/>
            <a:ext cx="10855234" cy="3700080"/>
          </a:xfrm>
          <a:custGeom>
            <a:avLst/>
            <a:gdLst>
              <a:gd name="connsiteX0" fmla="*/ 0 w 10842171"/>
              <a:gd name="connsiteY0" fmla="*/ 3726049 h 3726049"/>
              <a:gd name="connsiteX1" fmla="*/ 1672045 w 10842171"/>
              <a:gd name="connsiteY1" fmla="*/ 2040940 h 3726049"/>
              <a:gd name="connsiteX2" fmla="*/ 2586445 w 10842171"/>
              <a:gd name="connsiteY2" fmla="*/ 16197 h 3726049"/>
              <a:gd name="connsiteX3" fmla="*/ 4493623 w 10842171"/>
              <a:gd name="connsiteY3" fmla="*/ 1191854 h 3726049"/>
              <a:gd name="connsiteX4" fmla="*/ 6061165 w 10842171"/>
              <a:gd name="connsiteY4" fmla="*/ 3007591 h 3726049"/>
              <a:gd name="connsiteX5" fmla="*/ 7262948 w 10842171"/>
              <a:gd name="connsiteY5" fmla="*/ 2067066 h 3726049"/>
              <a:gd name="connsiteX6" fmla="*/ 8177348 w 10842171"/>
              <a:gd name="connsiteY6" fmla="*/ 3134 h 3726049"/>
              <a:gd name="connsiteX7" fmla="*/ 10842171 w 10842171"/>
              <a:gd name="connsiteY7" fmla="*/ 1871123 h 3726049"/>
              <a:gd name="connsiteX0-1" fmla="*/ 0 w 10842171"/>
              <a:gd name="connsiteY0-2" fmla="*/ 3726049 h 3726049"/>
              <a:gd name="connsiteX1-3" fmla="*/ 1672045 w 10842171"/>
              <a:gd name="connsiteY1-4" fmla="*/ 2040940 h 3726049"/>
              <a:gd name="connsiteX2-5" fmla="*/ 2586445 w 10842171"/>
              <a:gd name="connsiteY2-6" fmla="*/ 16197 h 3726049"/>
              <a:gd name="connsiteX3-7" fmla="*/ 4493623 w 10842171"/>
              <a:gd name="connsiteY3-8" fmla="*/ 1191854 h 3726049"/>
              <a:gd name="connsiteX4-9" fmla="*/ 6061165 w 10842171"/>
              <a:gd name="connsiteY4-10" fmla="*/ 3007591 h 3726049"/>
              <a:gd name="connsiteX5-11" fmla="*/ 7262948 w 10842171"/>
              <a:gd name="connsiteY5-12" fmla="*/ 2067066 h 3726049"/>
              <a:gd name="connsiteX6-13" fmla="*/ 8177348 w 10842171"/>
              <a:gd name="connsiteY6-14" fmla="*/ 3134 h 3726049"/>
              <a:gd name="connsiteX7-15" fmla="*/ 10842171 w 10842171"/>
              <a:gd name="connsiteY7-16" fmla="*/ 1871123 h 3726049"/>
              <a:gd name="connsiteX0-17" fmla="*/ 0 w 10842171"/>
              <a:gd name="connsiteY0-18" fmla="*/ 3726049 h 3726049"/>
              <a:gd name="connsiteX1-19" fmla="*/ 1672045 w 10842171"/>
              <a:gd name="connsiteY1-20" fmla="*/ 2040940 h 3726049"/>
              <a:gd name="connsiteX2-21" fmla="*/ 2586445 w 10842171"/>
              <a:gd name="connsiteY2-22" fmla="*/ 16197 h 3726049"/>
              <a:gd name="connsiteX3-23" fmla="*/ 4493623 w 10842171"/>
              <a:gd name="connsiteY3-24" fmla="*/ 1191854 h 3726049"/>
              <a:gd name="connsiteX4-25" fmla="*/ 6061165 w 10842171"/>
              <a:gd name="connsiteY4-26" fmla="*/ 3007591 h 3726049"/>
              <a:gd name="connsiteX5-27" fmla="*/ 7262948 w 10842171"/>
              <a:gd name="connsiteY5-28" fmla="*/ 2067066 h 3726049"/>
              <a:gd name="connsiteX6-29" fmla="*/ 8177348 w 10842171"/>
              <a:gd name="connsiteY6-30" fmla="*/ 3134 h 3726049"/>
              <a:gd name="connsiteX7-31" fmla="*/ 10842171 w 10842171"/>
              <a:gd name="connsiteY7-32" fmla="*/ 1871123 h 3726049"/>
              <a:gd name="connsiteX0-33" fmla="*/ 0 w 10842171"/>
              <a:gd name="connsiteY0-34" fmla="*/ 3726049 h 3726049"/>
              <a:gd name="connsiteX1-35" fmla="*/ 1672045 w 10842171"/>
              <a:gd name="connsiteY1-36" fmla="*/ 2040940 h 3726049"/>
              <a:gd name="connsiteX2-37" fmla="*/ 2586445 w 10842171"/>
              <a:gd name="connsiteY2-38" fmla="*/ 16197 h 3726049"/>
              <a:gd name="connsiteX3-39" fmla="*/ 4493623 w 10842171"/>
              <a:gd name="connsiteY3-40" fmla="*/ 1191854 h 3726049"/>
              <a:gd name="connsiteX4-41" fmla="*/ 6061165 w 10842171"/>
              <a:gd name="connsiteY4-42" fmla="*/ 3007591 h 3726049"/>
              <a:gd name="connsiteX5-43" fmla="*/ 7262948 w 10842171"/>
              <a:gd name="connsiteY5-44" fmla="*/ 2067066 h 3726049"/>
              <a:gd name="connsiteX6-45" fmla="*/ 8177348 w 10842171"/>
              <a:gd name="connsiteY6-46" fmla="*/ 3134 h 3726049"/>
              <a:gd name="connsiteX7-47" fmla="*/ 10842171 w 10842171"/>
              <a:gd name="connsiteY7-48" fmla="*/ 1871123 h 3726049"/>
              <a:gd name="connsiteX0-49" fmla="*/ 0 w 10842171"/>
              <a:gd name="connsiteY0-50" fmla="*/ 3726049 h 3726049"/>
              <a:gd name="connsiteX1-51" fmla="*/ 1672045 w 10842171"/>
              <a:gd name="connsiteY1-52" fmla="*/ 2040940 h 3726049"/>
              <a:gd name="connsiteX2-53" fmla="*/ 2586445 w 10842171"/>
              <a:gd name="connsiteY2-54" fmla="*/ 16197 h 3726049"/>
              <a:gd name="connsiteX3-55" fmla="*/ 4493623 w 10842171"/>
              <a:gd name="connsiteY3-56" fmla="*/ 1191854 h 3726049"/>
              <a:gd name="connsiteX4-57" fmla="*/ 6061165 w 10842171"/>
              <a:gd name="connsiteY4-58" fmla="*/ 3007591 h 3726049"/>
              <a:gd name="connsiteX5-59" fmla="*/ 7262948 w 10842171"/>
              <a:gd name="connsiteY5-60" fmla="*/ 2067066 h 3726049"/>
              <a:gd name="connsiteX6-61" fmla="*/ 8177348 w 10842171"/>
              <a:gd name="connsiteY6-62" fmla="*/ 3134 h 3726049"/>
              <a:gd name="connsiteX7-63" fmla="*/ 10842171 w 10842171"/>
              <a:gd name="connsiteY7-64" fmla="*/ 1871123 h 3726049"/>
              <a:gd name="connsiteX0-65" fmla="*/ 0 w 10842171"/>
              <a:gd name="connsiteY0-66" fmla="*/ 3723438 h 3723438"/>
              <a:gd name="connsiteX1-67" fmla="*/ 1672045 w 10842171"/>
              <a:gd name="connsiteY1-68" fmla="*/ 2038329 h 3723438"/>
              <a:gd name="connsiteX2-69" fmla="*/ 2586445 w 10842171"/>
              <a:gd name="connsiteY2-70" fmla="*/ 13586 h 3723438"/>
              <a:gd name="connsiteX3-71" fmla="*/ 4493623 w 10842171"/>
              <a:gd name="connsiteY3-72" fmla="*/ 1189243 h 3723438"/>
              <a:gd name="connsiteX4-73" fmla="*/ 6061165 w 10842171"/>
              <a:gd name="connsiteY4-74" fmla="*/ 3004980 h 3723438"/>
              <a:gd name="connsiteX5-75" fmla="*/ 7262948 w 10842171"/>
              <a:gd name="connsiteY5-76" fmla="*/ 2064455 h 3723438"/>
              <a:gd name="connsiteX6-77" fmla="*/ 8177348 w 10842171"/>
              <a:gd name="connsiteY6-78" fmla="*/ 523 h 3723438"/>
              <a:gd name="connsiteX7-79" fmla="*/ 10842171 w 10842171"/>
              <a:gd name="connsiteY7-80" fmla="*/ 1868512 h 3723438"/>
              <a:gd name="connsiteX0-81" fmla="*/ 0 w 10842171"/>
              <a:gd name="connsiteY0-82" fmla="*/ 3723438 h 3723438"/>
              <a:gd name="connsiteX1-83" fmla="*/ 1672045 w 10842171"/>
              <a:gd name="connsiteY1-84" fmla="*/ 2038329 h 3723438"/>
              <a:gd name="connsiteX2-85" fmla="*/ 2586445 w 10842171"/>
              <a:gd name="connsiteY2-86" fmla="*/ 13586 h 3723438"/>
              <a:gd name="connsiteX3-87" fmla="*/ 4493623 w 10842171"/>
              <a:gd name="connsiteY3-88" fmla="*/ 1189243 h 3723438"/>
              <a:gd name="connsiteX4-89" fmla="*/ 6061165 w 10842171"/>
              <a:gd name="connsiteY4-90" fmla="*/ 3004980 h 3723438"/>
              <a:gd name="connsiteX5-91" fmla="*/ 7262948 w 10842171"/>
              <a:gd name="connsiteY5-92" fmla="*/ 2064455 h 3723438"/>
              <a:gd name="connsiteX6-93" fmla="*/ 8177348 w 10842171"/>
              <a:gd name="connsiteY6-94" fmla="*/ 523 h 3723438"/>
              <a:gd name="connsiteX7-95" fmla="*/ 10842171 w 10842171"/>
              <a:gd name="connsiteY7-96" fmla="*/ 1868512 h 3723438"/>
              <a:gd name="connsiteX0-97" fmla="*/ 0 w 10842171"/>
              <a:gd name="connsiteY0-98" fmla="*/ 3736100 h 3736100"/>
              <a:gd name="connsiteX1-99" fmla="*/ 1672045 w 10842171"/>
              <a:gd name="connsiteY1-100" fmla="*/ 2050991 h 3736100"/>
              <a:gd name="connsiteX2-101" fmla="*/ 2769325 w 10842171"/>
              <a:gd name="connsiteY2-102" fmla="*/ 123 h 3736100"/>
              <a:gd name="connsiteX3-103" fmla="*/ 4493623 w 10842171"/>
              <a:gd name="connsiteY3-104" fmla="*/ 1201905 h 3736100"/>
              <a:gd name="connsiteX4-105" fmla="*/ 6061165 w 10842171"/>
              <a:gd name="connsiteY4-106" fmla="*/ 3017642 h 3736100"/>
              <a:gd name="connsiteX5-107" fmla="*/ 7262948 w 10842171"/>
              <a:gd name="connsiteY5-108" fmla="*/ 2077117 h 3736100"/>
              <a:gd name="connsiteX6-109" fmla="*/ 8177348 w 10842171"/>
              <a:gd name="connsiteY6-110" fmla="*/ 13185 h 3736100"/>
              <a:gd name="connsiteX7-111" fmla="*/ 10842171 w 10842171"/>
              <a:gd name="connsiteY7-112" fmla="*/ 1881174 h 3736100"/>
              <a:gd name="connsiteX0-113" fmla="*/ 0 w 10842171"/>
              <a:gd name="connsiteY0-114" fmla="*/ 3754420 h 3754420"/>
              <a:gd name="connsiteX1-115" fmla="*/ 1672045 w 10842171"/>
              <a:gd name="connsiteY1-116" fmla="*/ 2069311 h 3754420"/>
              <a:gd name="connsiteX2-117" fmla="*/ 2769325 w 10842171"/>
              <a:gd name="connsiteY2-118" fmla="*/ 18443 h 3754420"/>
              <a:gd name="connsiteX3-119" fmla="*/ 4493623 w 10842171"/>
              <a:gd name="connsiteY3-120" fmla="*/ 1220225 h 3754420"/>
              <a:gd name="connsiteX4-121" fmla="*/ 6061165 w 10842171"/>
              <a:gd name="connsiteY4-122" fmla="*/ 3035962 h 3754420"/>
              <a:gd name="connsiteX5-123" fmla="*/ 7262948 w 10842171"/>
              <a:gd name="connsiteY5-124" fmla="*/ 2095437 h 3754420"/>
              <a:gd name="connsiteX6-125" fmla="*/ 8177348 w 10842171"/>
              <a:gd name="connsiteY6-126" fmla="*/ 31505 h 3754420"/>
              <a:gd name="connsiteX7-127" fmla="*/ 10842171 w 10842171"/>
              <a:gd name="connsiteY7-128" fmla="*/ 1899494 h 3754420"/>
              <a:gd name="connsiteX0-129" fmla="*/ 0 w 10842171"/>
              <a:gd name="connsiteY0-130" fmla="*/ 3723438 h 3723438"/>
              <a:gd name="connsiteX1-131" fmla="*/ 1672045 w 10842171"/>
              <a:gd name="connsiteY1-132" fmla="*/ 2038329 h 3723438"/>
              <a:gd name="connsiteX2-133" fmla="*/ 2769325 w 10842171"/>
              <a:gd name="connsiteY2-134" fmla="*/ 78901 h 3723438"/>
              <a:gd name="connsiteX3-135" fmla="*/ 4493623 w 10842171"/>
              <a:gd name="connsiteY3-136" fmla="*/ 1189243 h 3723438"/>
              <a:gd name="connsiteX4-137" fmla="*/ 6061165 w 10842171"/>
              <a:gd name="connsiteY4-138" fmla="*/ 3004980 h 3723438"/>
              <a:gd name="connsiteX5-139" fmla="*/ 7262948 w 10842171"/>
              <a:gd name="connsiteY5-140" fmla="*/ 2064455 h 3723438"/>
              <a:gd name="connsiteX6-141" fmla="*/ 8177348 w 10842171"/>
              <a:gd name="connsiteY6-142" fmla="*/ 523 h 3723438"/>
              <a:gd name="connsiteX7-143" fmla="*/ 10842171 w 10842171"/>
              <a:gd name="connsiteY7-144" fmla="*/ 1868512 h 3723438"/>
              <a:gd name="connsiteX0-145" fmla="*/ 0 w 10842171"/>
              <a:gd name="connsiteY0-146" fmla="*/ 3767281 h 3767281"/>
              <a:gd name="connsiteX1-147" fmla="*/ 1672045 w 10842171"/>
              <a:gd name="connsiteY1-148" fmla="*/ 2082172 h 3767281"/>
              <a:gd name="connsiteX2-149" fmla="*/ 2730136 w 10842171"/>
              <a:gd name="connsiteY2-150" fmla="*/ 18241 h 3767281"/>
              <a:gd name="connsiteX3-151" fmla="*/ 4493623 w 10842171"/>
              <a:gd name="connsiteY3-152" fmla="*/ 1233086 h 3767281"/>
              <a:gd name="connsiteX4-153" fmla="*/ 6061165 w 10842171"/>
              <a:gd name="connsiteY4-154" fmla="*/ 3048823 h 3767281"/>
              <a:gd name="connsiteX5-155" fmla="*/ 7262948 w 10842171"/>
              <a:gd name="connsiteY5-156" fmla="*/ 2108298 h 3767281"/>
              <a:gd name="connsiteX6-157" fmla="*/ 8177348 w 10842171"/>
              <a:gd name="connsiteY6-158" fmla="*/ 44366 h 3767281"/>
              <a:gd name="connsiteX7-159" fmla="*/ 10842171 w 10842171"/>
              <a:gd name="connsiteY7-160" fmla="*/ 1912355 h 3767281"/>
              <a:gd name="connsiteX0-161" fmla="*/ 0 w 10842171"/>
              <a:gd name="connsiteY0-162" fmla="*/ 3723438 h 3723438"/>
              <a:gd name="connsiteX1-163" fmla="*/ 1672045 w 10842171"/>
              <a:gd name="connsiteY1-164" fmla="*/ 2038329 h 3723438"/>
              <a:gd name="connsiteX2-165" fmla="*/ 2769324 w 10842171"/>
              <a:gd name="connsiteY2-166" fmla="*/ 52775 h 3723438"/>
              <a:gd name="connsiteX3-167" fmla="*/ 4493623 w 10842171"/>
              <a:gd name="connsiteY3-168" fmla="*/ 1189243 h 3723438"/>
              <a:gd name="connsiteX4-169" fmla="*/ 6061165 w 10842171"/>
              <a:gd name="connsiteY4-170" fmla="*/ 3004980 h 3723438"/>
              <a:gd name="connsiteX5-171" fmla="*/ 7262948 w 10842171"/>
              <a:gd name="connsiteY5-172" fmla="*/ 2064455 h 3723438"/>
              <a:gd name="connsiteX6-173" fmla="*/ 8177348 w 10842171"/>
              <a:gd name="connsiteY6-174" fmla="*/ 523 h 3723438"/>
              <a:gd name="connsiteX7-175" fmla="*/ 10842171 w 10842171"/>
              <a:gd name="connsiteY7-176" fmla="*/ 1868512 h 3723438"/>
              <a:gd name="connsiteX0-177" fmla="*/ 0 w 10842171"/>
              <a:gd name="connsiteY0-178" fmla="*/ 3723438 h 3723438"/>
              <a:gd name="connsiteX1-179" fmla="*/ 1672045 w 10842171"/>
              <a:gd name="connsiteY1-180" fmla="*/ 2038329 h 3723438"/>
              <a:gd name="connsiteX2-181" fmla="*/ 2769324 w 10842171"/>
              <a:gd name="connsiteY2-182" fmla="*/ 52775 h 3723438"/>
              <a:gd name="connsiteX3-183" fmla="*/ 4493623 w 10842171"/>
              <a:gd name="connsiteY3-184" fmla="*/ 1189243 h 3723438"/>
              <a:gd name="connsiteX4-185" fmla="*/ 6061165 w 10842171"/>
              <a:gd name="connsiteY4-186" fmla="*/ 3004980 h 3723438"/>
              <a:gd name="connsiteX5-187" fmla="*/ 7262948 w 10842171"/>
              <a:gd name="connsiteY5-188" fmla="*/ 2064455 h 3723438"/>
              <a:gd name="connsiteX6-189" fmla="*/ 8177348 w 10842171"/>
              <a:gd name="connsiteY6-190" fmla="*/ 523 h 3723438"/>
              <a:gd name="connsiteX7-191" fmla="*/ 10842171 w 10842171"/>
              <a:gd name="connsiteY7-192" fmla="*/ 1868512 h 3723438"/>
              <a:gd name="connsiteX0-193" fmla="*/ 0 w 10842171"/>
              <a:gd name="connsiteY0-194" fmla="*/ 3723438 h 3723438"/>
              <a:gd name="connsiteX1-195" fmla="*/ 1672045 w 10842171"/>
              <a:gd name="connsiteY1-196" fmla="*/ 2038329 h 3723438"/>
              <a:gd name="connsiteX2-197" fmla="*/ 2769324 w 10842171"/>
              <a:gd name="connsiteY2-198" fmla="*/ 52775 h 3723438"/>
              <a:gd name="connsiteX3-199" fmla="*/ 4493623 w 10842171"/>
              <a:gd name="connsiteY3-200" fmla="*/ 1189243 h 3723438"/>
              <a:gd name="connsiteX4-201" fmla="*/ 6061165 w 10842171"/>
              <a:gd name="connsiteY4-202" fmla="*/ 3004980 h 3723438"/>
              <a:gd name="connsiteX5-203" fmla="*/ 7262948 w 10842171"/>
              <a:gd name="connsiteY5-204" fmla="*/ 2064455 h 3723438"/>
              <a:gd name="connsiteX6-205" fmla="*/ 8177348 w 10842171"/>
              <a:gd name="connsiteY6-206" fmla="*/ 523 h 3723438"/>
              <a:gd name="connsiteX7-207" fmla="*/ 10842171 w 10842171"/>
              <a:gd name="connsiteY7-208" fmla="*/ 1868512 h 3723438"/>
              <a:gd name="connsiteX0-209" fmla="*/ 0 w 10842171"/>
              <a:gd name="connsiteY0-210" fmla="*/ 3723438 h 3723438"/>
              <a:gd name="connsiteX1-211" fmla="*/ 1672045 w 10842171"/>
              <a:gd name="connsiteY1-212" fmla="*/ 2038329 h 3723438"/>
              <a:gd name="connsiteX2-213" fmla="*/ 2769324 w 10842171"/>
              <a:gd name="connsiteY2-214" fmla="*/ 52775 h 3723438"/>
              <a:gd name="connsiteX3-215" fmla="*/ 4493623 w 10842171"/>
              <a:gd name="connsiteY3-216" fmla="*/ 1189243 h 3723438"/>
              <a:gd name="connsiteX4-217" fmla="*/ 6061165 w 10842171"/>
              <a:gd name="connsiteY4-218" fmla="*/ 3004980 h 3723438"/>
              <a:gd name="connsiteX5-219" fmla="*/ 7262948 w 10842171"/>
              <a:gd name="connsiteY5-220" fmla="*/ 2064455 h 3723438"/>
              <a:gd name="connsiteX6-221" fmla="*/ 8177348 w 10842171"/>
              <a:gd name="connsiteY6-222" fmla="*/ 523 h 3723438"/>
              <a:gd name="connsiteX7-223" fmla="*/ 10842171 w 10842171"/>
              <a:gd name="connsiteY7-224" fmla="*/ 1868512 h 3723438"/>
              <a:gd name="connsiteX0-225" fmla="*/ 0 w 10842171"/>
              <a:gd name="connsiteY0-226" fmla="*/ 3753167 h 3753167"/>
              <a:gd name="connsiteX1-227" fmla="*/ 1672045 w 10842171"/>
              <a:gd name="connsiteY1-228" fmla="*/ 2068058 h 3753167"/>
              <a:gd name="connsiteX2-229" fmla="*/ 2769324 w 10842171"/>
              <a:gd name="connsiteY2-230" fmla="*/ 82504 h 3753167"/>
              <a:gd name="connsiteX3-231" fmla="*/ 4493623 w 10842171"/>
              <a:gd name="connsiteY3-232" fmla="*/ 1218972 h 3753167"/>
              <a:gd name="connsiteX4-233" fmla="*/ 6061165 w 10842171"/>
              <a:gd name="connsiteY4-234" fmla="*/ 3034709 h 3753167"/>
              <a:gd name="connsiteX5-235" fmla="*/ 7262948 w 10842171"/>
              <a:gd name="connsiteY5-236" fmla="*/ 2094184 h 3753167"/>
              <a:gd name="connsiteX6-237" fmla="*/ 8177348 w 10842171"/>
              <a:gd name="connsiteY6-238" fmla="*/ 30252 h 3753167"/>
              <a:gd name="connsiteX7-239" fmla="*/ 10842171 w 10842171"/>
              <a:gd name="connsiteY7-240" fmla="*/ 1898241 h 3753167"/>
              <a:gd name="connsiteX0-241" fmla="*/ 0 w 10855234"/>
              <a:gd name="connsiteY0-242" fmla="*/ 3723438 h 3723438"/>
              <a:gd name="connsiteX1-243" fmla="*/ 1672045 w 10855234"/>
              <a:gd name="connsiteY1-244" fmla="*/ 2038329 h 3723438"/>
              <a:gd name="connsiteX2-245" fmla="*/ 2769324 w 10855234"/>
              <a:gd name="connsiteY2-246" fmla="*/ 52775 h 3723438"/>
              <a:gd name="connsiteX3-247" fmla="*/ 4493623 w 10855234"/>
              <a:gd name="connsiteY3-248" fmla="*/ 1189243 h 3723438"/>
              <a:gd name="connsiteX4-249" fmla="*/ 6061165 w 10855234"/>
              <a:gd name="connsiteY4-250" fmla="*/ 3004980 h 3723438"/>
              <a:gd name="connsiteX5-251" fmla="*/ 7262948 w 10855234"/>
              <a:gd name="connsiteY5-252" fmla="*/ 2064455 h 3723438"/>
              <a:gd name="connsiteX6-253" fmla="*/ 8177348 w 10855234"/>
              <a:gd name="connsiteY6-254" fmla="*/ 523 h 3723438"/>
              <a:gd name="connsiteX7-255" fmla="*/ 10855234 w 10855234"/>
              <a:gd name="connsiteY7-256" fmla="*/ 1868512 h 3723438"/>
              <a:gd name="connsiteX0-257" fmla="*/ 0 w 10855234"/>
              <a:gd name="connsiteY0-258" fmla="*/ 3723438 h 3723438"/>
              <a:gd name="connsiteX1-259" fmla="*/ 1672045 w 10855234"/>
              <a:gd name="connsiteY1-260" fmla="*/ 2038329 h 3723438"/>
              <a:gd name="connsiteX2-261" fmla="*/ 2769324 w 10855234"/>
              <a:gd name="connsiteY2-262" fmla="*/ 52775 h 3723438"/>
              <a:gd name="connsiteX3-263" fmla="*/ 4493623 w 10855234"/>
              <a:gd name="connsiteY3-264" fmla="*/ 1189243 h 3723438"/>
              <a:gd name="connsiteX4-265" fmla="*/ 6061165 w 10855234"/>
              <a:gd name="connsiteY4-266" fmla="*/ 3004980 h 3723438"/>
              <a:gd name="connsiteX5-267" fmla="*/ 7262948 w 10855234"/>
              <a:gd name="connsiteY5-268" fmla="*/ 2064455 h 3723438"/>
              <a:gd name="connsiteX6-269" fmla="*/ 8177348 w 10855234"/>
              <a:gd name="connsiteY6-270" fmla="*/ 523 h 3723438"/>
              <a:gd name="connsiteX7-271" fmla="*/ 10855234 w 10855234"/>
              <a:gd name="connsiteY7-272" fmla="*/ 1868512 h 3723438"/>
              <a:gd name="connsiteX0-273" fmla="*/ 0 w 10855234"/>
              <a:gd name="connsiteY0-274" fmla="*/ 3723438 h 3723438"/>
              <a:gd name="connsiteX1-275" fmla="*/ 1672045 w 10855234"/>
              <a:gd name="connsiteY1-276" fmla="*/ 2038329 h 3723438"/>
              <a:gd name="connsiteX2-277" fmla="*/ 2769324 w 10855234"/>
              <a:gd name="connsiteY2-278" fmla="*/ 52775 h 3723438"/>
              <a:gd name="connsiteX3-279" fmla="*/ 4493623 w 10855234"/>
              <a:gd name="connsiteY3-280" fmla="*/ 1189243 h 3723438"/>
              <a:gd name="connsiteX4-281" fmla="*/ 6061165 w 10855234"/>
              <a:gd name="connsiteY4-282" fmla="*/ 3004980 h 3723438"/>
              <a:gd name="connsiteX5-283" fmla="*/ 7262948 w 10855234"/>
              <a:gd name="connsiteY5-284" fmla="*/ 2064455 h 3723438"/>
              <a:gd name="connsiteX6-285" fmla="*/ 8177348 w 10855234"/>
              <a:gd name="connsiteY6-286" fmla="*/ 523 h 3723438"/>
              <a:gd name="connsiteX7-287" fmla="*/ 10855234 w 10855234"/>
              <a:gd name="connsiteY7-288" fmla="*/ 1868512 h 3723438"/>
              <a:gd name="connsiteX0-289" fmla="*/ 0 w 10855234"/>
              <a:gd name="connsiteY0-290" fmla="*/ 3723438 h 3723438"/>
              <a:gd name="connsiteX1-291" fmla="*/ 1737360 w 10855234"/>
              <a:gd name="connsiteY1-292" fmla="*/ 2064455 h 3723438"/>
              <a:gd name="connsiteX2-293" fmla="*/ 2769324 w 10855234"/>
              <a:gd name="connsiteY2-294" fmla="*/ 52775 h 3723438"/>
              <a:gd name="connsiteX3-295" fmla="*/ 4493623 w 10855234"/>
              <a:gd name="connsiteY3-296" fmla="*/ 1189243 h 3723438"/>
              <a:gd name="connsiteX4-297" fmla="*/ 6061165 w 10855234"/>
              <a:gd name="connsiteY4-298" fmla="*/ 3004980 h 3723438"/>
              <a:gd name="connsiteX5-299" fmla="*/ 7262948 w 10855234"/>
              <a:gd name="connsiteY5-300" fmla="*/ 2064455 h 3723438"/>
              <a:gd name="connsiteX6-301" fmla="*/ 8177348 w 10855234"/>
              <a:gd name="connsiteY6-302" fmla="*/ 523 h 3723438"/>
              <a:gd name="connsiteX7-303" fmla="*/ 10855234 w 10855234"/>
              <a:gd name="connsiteY7-304" fmla="*/ 1868512 h 3723438"/>
              <a:gd name="connsiteX0-305" fmla="*/ 0 w 10855234"/>
              <a:gd name="connsiteY0-306" fmla="*/ 3723438 h 3723438"/>
              <a:gd name="connsiteX1-307" fmla="*/ 1737360 w 10855234"/>
              <a:gd name="connsiteY1-308" fmla="*/ 2064455 h 3723438"/>
              <a:gd name="connsiteX2-309" fmla="*/ 2769324 w 10855234"/>
              <a:gd name="connsiteY2-310" fmla="*/ 52775 h 3723438"/>
              <a:gd name="connsiteX3-311" fmla="*/ 4493623 w 10855234"/>
              <a:gd name="connsiteY3-312" fmla="*/ 1189243 h 3723438"/>
              <a:gd name="connsiteX4-313" fmla="*/ 6061165 w 10855234"/>
              <a:gd name="connsiteY4-314" fmla="*/ 3004980 h 3723438"/>
              <a:gd name="connsiteX5-315" fmla="*/ 7262948 w 10855234"/>
              <a:gd name="connsiteY5-316" fmla="*/ 2064455 h 3723438"/>
              <a:gd name="connsiteX6-317" fmla="*/ 8177348 w 10855234"/>
              <a:gd name="connsiteY6-318" fmla="*/ 523 h 3723438"/>
              <a:gd name="connsiteX7-319" fmla="*/ 10855234 w 10855234"/>
              <a:gd name="connsiteY7-320" fmla="*/ 1868512 h 3723438"/>
              <a:gd name="connsiteX0-321" fmla="*/ 0 w 10855234"/>
              <a:gd name="connsiteY0-322" fmla="*/ 3723438 h 3723438"/>
              <a:gd name="connsiteX1-323" fmla="*/ 1737360 w 10855234"/>
              <a:gd name="connsiteY1-324" fmla="*/ 2064455 h 3723438"/>
              <a:gd name="connsiteX2-325" fmla="*/ 2769324 w 10855234"/>
              <a:gd name="connsiteY2-326" fmla="*/ 52775 h 3723438"/>
              <a:gd name="connsiteX3-327" fmla="*/ 4493623 w 10855234"/>
              <a:gd name="connsiteY3-328" fmla="*/ 1189243 h 3723438"/>
              <a:gd name="connsiteX4-329" fmla="*/ 6061165 w 10855234"/>
              <a:gd name="connsiteY4-330" fmla="*/ 3004980 h 3723438"/>
              <a:gd name="connsiteX5-331" fmla="*/ 7262948 w 10855234"/>
              <a:gd name="connsiteY5-332" fmla="*/ 2064455 h 3723438"/>
              <a:gd name="connsiteX6-333" fmla="*/ 8177348 w 10855234"/>
              <a:gd name="connsiteY6-334" fmla="*/ 523 h 3723438"/>
              <a:gd name="connsiteX7-335" fmla="*/ 10855234 w 10855234"/>
              <a:gd name="connsiteY7-336" fmla="*/ 1868512 h 3723438"/>
              <a:gd name="connsiteX0-337" fmla="*/ 0 w 10855234"/>
              <a:gd name="connsiteY0-338" fmla="*/ 3723438 h 3723438"/>
              <a:gd name="connsiteX1-339" fmla="*/ 1737360 w 10855234"/>
              <a:gd name="connsiteY1-340" fmla="*/ 2064455 h 3723438"/>
              <a:gd name="connsiteX2-341" fmla="*/ 2769324 w 10855234"/>
              <a:gd name="connsiteY2-342" fmla="*/ 52775 h 3723438"/>
              <a:gd name="connsiteX3-343" fmla="*/ 4558937 w 10855234"/>
              <a:gd name="connsiteY3-344" fmla="*/ 1176180 h 3723438"/>
              <a:gd name="connsiteX4-345" fmla="*/ 6061165 w 10855234"/>
              <a:gd name="connsiteY4-346" fmla="*/ 3004980 h 3723438"/>
              <a:gd name="connsiteX5-347" fmla="*/ 7262948 w 10855234"/>
              <a:gd name="connsiteY5-348" fmla="*/ 2064455 h 3723438"/>
              <a:gd name="connsiteX6-349" fmla="*/ 8177348 w 10855234"/>
              <a:gd name="connsiteY6-350" fmla="*/ 523 h 3723438"/>
              <a:gd name="connsiteX7-351" fmla="*/ 10855234 w 10855234"/>
              <a:gd name="connsiteY7-352" fmla="*/ 1868512 h 3723438"/>
              <a:gd name="connsiteX0-353" fmla="*/ 0 w 10855234"/>
              <a:gd name="connsiteY0-354" fmla="*/ 3723507 h 3723507"/>
              <a:gd name="connsiteX1-355" fmla="*/ 1737360 w 10855234"/>
              <a:gd name="connsiteY1-356" fmla="*/ 2064524 h 3723507"/>
              <a:gd name="connsiteX2-357" fmla="*/ 2769324 w 10855234"/>
              <a:gd name="connsiteY2-358" fmla="*/ 52844 h 3723507"/>
              <a:gd name="connsiteX3-359" fmla="*/ 4558937 w 10855234"/>
              <a:gd name="connsiteY3-360" fmla="*/ 1176249 h 3723507"/>
              <a:gd name="connsiteX4-361" fmla="*/ 6061165 w 10855234"/>
              <a:gd name="connsiteY4-362" fmla="*/ 3005049 h 3723507"/>
              <a:gd name="connsiteX5-363" fmla="*/ 7341325 w 10855234"/>
              <a:gd name="connsiteY5-364" fmla="*/ 2077587 h 3723507"/>
              <a:gd name="connsiteX6-365" fmla="*/ 8177348 w 10855234"/>
              <a:gd name="connsiteY6-366" fmla="*/ 592 h 3723507"/>
              <a:gd name="connsiteX7-367" fmla="*/ 10855234 w 10855234"/>
              <a:gd name="connsiteY7-368" fmla="*/ 1868581 h 3723507"/>
              <a:gd name="connsiteX0-369" fmla="*/ 0 w 10855234"/>
              <a:gd name="connsiteY0-370" fmla="*/ 3724193 h 3724193"/>
              <a:gd name="connsiteX1-371" fmla="*/ 1737360 w 10855234"/>
              <a:gd name="connsiteY1-372" fmla="*/ 2065210 h 3724193"/>
              <a:gd name="connsiteX2-373" fmla="*/ 2769324 w 10855234"/>
              <a:gd name="connsiteY2-374" fmla="*/ 53530 h 3724193"/>
              <a:gd name="connsiteX3-375" fmla="*/ 4558937 w 10855234"/>
              <a:gd name="connsiteY3-376" fmla="*/ 1176935 h 3724193"/>
              <a:gd name="connsiteX4-377" fmla="*/ 6061165 w 10855234"/>
              <a:gd name="connsiteY4-378" fmla="*/ 3005735 h 3724193"/>
              <a:gd name="connsiteX5-379" fmla="*/ 7341325 w 10855234"/>
              <a:gd name="connsiteY5-380" fmla="*/ 2078273 h 3724193"/>
              <a:gd name="connsiteX6-381" fmla="*/ 8177348 w 10855234"/>
              <a:gd name="connsiteY6-382" fmla="*/ 1278 h 3724193"/>
              <a:gd name="connsiteX7-383" fmla="*/ 10855234 w 10855234"/>
              <a:gd name="connsiteY7-384" fmla="*/ 1777827 h 3724193"/>
              <a:gd name="connsiteX0-385" fmla="*/ 0 w 10855234"/>
              <a:gd name="connsiteY0-386" fmla="*/ 3724193 h 3724193"/>
              <a:gd name="connsiteX1-387" fmla="*/ 1737360 w 10855234"/>
              <a:gd name="connsiteY1-388" fmla="*/ 2065210 h 3724193"/>
              <a:gd name="connsiteX2-389" fmla="*/ 2769324 w 10855234"/>
              <a:gd name="connsiteY2-390" fmla="*/ 53530 h 3724193"/>
              <a:gd name="connsiteX3-391" fmla="*/ 4558937 w 10855234"/>
              <a:gd name="connsiteY3-392" fmla="*/ 1176935 h 3724193"/>
              <a:gd name="connsiteX4-393" fmla="*/ 6061165 w 10855234"/>
              <a:gd name="connsiteY4-394" fmla="*/ 3005735 h 3724193"/>
              <a:gd name="connsiteX5-395" fmla="*/ 7341325 w 10855234"/>
              <a:gd name="connsiteY5-396" fmla="*/ 2078273 h 3724193"/>
              <a:gd name="connsiteX6-397" fmla="*/ 8177348 w 10855234"/>
              <a:gd name="connsiteY6-398" fmla="*/ 1278 h 3724193"/>
              <a:gd name="connsiteX7-399" fmla="*/ 10855234 w 10855234"/>
              <a:gd name="connsiteY7-400" fmla="*/ 1777827 h 3724193"/>
              <a:gd name="connsiteX0-401" fmla="*/ 0 w 10855234"/>
              <a:gd name="connsiteY0-402" fmla="*/ 3724193 h 3724193"/>
              <a:gd name="connsiteX1-403" fmla="*/ 1737360 w 10855234"/>
              <a:gd name="connsiteY1-404" fmla="*/ 2065210 h 3724193"/>
              <a:gd name="connsiteX2-405" fmla="*/ 2899952 w 10855234"/>
              <a:gd name="connsiteY2-406" fmla="*/ 53530 h 3724193"/>
              <a:gd name="connsiteX3-407" fmla="*/ 4558937 w 10855234"/>
              <a:gd name="connsiteY3-408" fmla="*/ 1176935 h 3724193"/>
              <a:gd name="connsiteX4-409" fmla="*/ 6061165 w 10855234"/>
              <a:gd name="connsiteY4-410" fmla="*/ 3005735 h 3724193"/>
              <a:gd name="connsiteX5-411" fmla="*/ 7341325 w 10855234"/>
              <a:gd name="connsiteY5-412" fmla="*/ 2078273 h 3724193"/>
              <a:gd name="connsiteX6-413" fmla="*/ 8177348 w 10855234"/>
              <a:gd name="connsiteY6-414" fmla="*/ 1278 h 3724193"/>
              <a:gd name="connsiteX7-415" fmla="*/ 10855234 w 10855234"/>
              <a:gd name="connsiteY7-416" fmla="*/ 1777827 h 3724193"/>
              <a:gd name="connsiteX0-417" fmla="*/ 0 w 10855234"/>
              <a:gd name="connsiteY0-418" fmla="*/ 3724193 h 3724193"/>
              <a:gd name="connsiteX1-419" fmla="*/ 1737360 w 10855234"/>
              <a:gd name="connsiteY1-420" fmla="*/ 2065210 h 3724193"/>
              <a:gd name="connsiteX2-421" fmla="*/ 2899952 w 10855234"/>
              <a:gd name="connsiteY2-422" fmla="*/ 53530 h 3724193"/>
              <a:gd name="connsiteX3-423" fmla="*/ 4558937 w 10855234"/>
              <a:gd name="connsiteY3-424" fmla="*/ 1176935 h 3724193"/>
              <a:gd name="connsiteX4-425" fmla="*/ 6061165 w 10855234"/>
              <a:gd name="connsiteY4-426" fmla="*/ 3005735 h 3724193"/>
              <a:gd name="connsiteX5-427" fmla="*/ 7341325 w 10855234"/>
              <a:gd name="connsiteY5-428" fmla="*/ 2078273 h 3724193"/>
              <a:gd name="connsiteX6-429" fmla="*/ 8177348 w 10855234"/>
              <a:gd name="connsiteY6-430" fmla="*/ 1278 h 3724193"/>
              <a:gd name="connsiteX7-431" fmla="*/ 10855234 w 10855234"/>
              <a:gd name="connsiteY7-432" fmla="*/ 1777827 h 3724193"/>
              <a:gd name="connsiteX0-433" fmla="*/ 0 w 10855234"/>
              <a:gd name="connsiteY0-434" fmla="*/ 3724193 h 3724193"/>
              <a:gd name="connsiteX1-435" fmla="*/ 1737360 w 10855234"/>
              <a:gd name="connsiteY1-436" fmla="*/ 2065210 h 3724193"/>
              <a:gd name="connsiteX2-437" fmla="*/ 2899952 w 10855234"/>
              <a:gd name="connsiteY2-438" fmla="*/ 53530 h 3724193"/>
              <a:gd name="connsiteX3-439" fmla="*/ 4558937 w 10855234"/>
              <a:gd name="connsiteY3-440" fmla="*/ 1176935 h 3724193"/>
              <a:gd name="connsiteX4-441" fmla="*/ 6061165 w 10855234"/>
              <a:gd name="connsiteY4-442" fmla="*/ 3005735 h 3724193"/>
              <a:gd name="connsiteX5-443" fmla="*/ 7341325 w 10855234"/>
              <a:gd name="connsiteY5-444" fmla="*/ 2078273 h 3724193"/>
              <a:gd name="connsiteX6-445" fmla="*/ 8177348 w 10855234"/>
              <a:gd name="connsiteY6-446" fmla="*/ 1278 h 3724193"/>
              <a:gd name="connsiteX7-447" fmla="*/ 10855234 w 10855234"/>
              <a:gd name="connsiteY7-448" fmla="*/ 1777827 h 3724193"/>
              <a:gd name="connsiteX0-449" fmla="*/ 0 w 10855234"/>
              <a:gd name="connsiteY0-450" fmla="*/ 3724193 h 3724193"/>
              <a:gd name="connsiteX1-451" fmla="*/ 1737360 w 10855234"/>
              <a:gd name="connsiteY1-452" fmla="*/ 2065210 h 3724193"/>
              <a:gd name="connsiteX2-453" fmla="*/ 2899952 w 10855234"/>
              <a:gd name="connsiteY2-454" fmla="*/ 53530 h 3724193"/>
              <a:gd name="connsiteX3-455" fmla="*/ 4558937 w 10855234"/>
              <a:gd name="connsiteY3-456" fmla="*/ 1176935 h 3724193"/>
              <a:gd name="connsiteX4-457" fmla="*/ 6061165 w 10855234"/>
              <a:gd name="connsiteY4-458" fmla="*/ 3005735 h 3724193"/>
              <a:gd name="connsiteX5-459" fmla="*/ 7341325 w 10855234"/>
              <a:gd name="connsiteY5-460" fmla="*/ 2078273 h 3724193"/>
              <a:gd name="connsiteX6-461" fmla="*/ 8177348 w 10855234"/>
              <a:gd name="connsiteY6-462" fmla="*/ 1278 h 3724193"/>
              <a:gd name="connsiteX7-463" fmla="*/ 10855234 w 10855234"/>
              <a:gd name="connsiteY7-464" fmla="*/ 1777827 h 3724193"/>
              <a:gd name="connsiteX0-465" fmla="*/ 0 w 10855234"/>
              <a:gd name="connsiteY0-466" fmla="*/ 3724193 h 3724193"/>
              <a:gd name="connsiteX1-467" fmla="*/ 1737360 w 10855234"/>
              <a:gd name="connsiteY1-468" fmla="*/ 2065210 h 3724193"/>
              <a:gd name="connsiteX2-469" fmla="*/ 3199990 w 10855234"/>
              <a:gd name="connsiteY2-470" fmla="*/ 67817 h 3724193"/>
              <a:gd name="connsiteX3-471" fmla="*/ 4558937 w 10855234"/>
              <a:gd name="connsiteY3-472" fmla="*/ 1176935 h 3724193"/>
              <a:gd name="connsiteX4-473" fmla="*/ 6061165 w 10855234"/>
              <a:gd name="connsiteY4-474" fmla="*/ 3005735 h 3724193"/>
              <a:gd name="connsiteX5-475" fmla="*/ 7341325 w 10855234"/>
              <a:gd name="connsiteY5-476" fmla="*/ 2078273 h 3724193"/>
              <a:gd name="connsiteX6-477" fmla="*/ 8177348 w 10855234"/>
              <a:gd name="connsiteY6-478" fmla="*/ 1278 h 3724193"/>
              <a:gd name="connsiteX7-479" fmla="*/ 10855234 w 10855234"/>
              <a:gd name="connsiteY7-480" fmla="*/ 1777827 h 3724193"/>
              <a:gd name="connsiteX0-481" fmla="*/ 0 w 10855234"/>
              <a:gd name="connsiteY0-482" fmla="*/ 3724193 h 3724193"/>
              <a:gd name="connsiteX1-483" fmla="*/ 1737360 w 10855234"/>
              <a:gd name="connsiteY1-484" fmla="*/ 2065210 h 3724193"/>
              <a:gd name="connsiteX2-485" fmla="*/ 3342865 w 10855234"/>
              <a:gd name="connsiteY2-486" fmla="*/ 24955 h 3724193"/>
              <a:gd name="connsiteX3-487" fmla="*/ 4558937 w 10855234"/>
              <a:gd name="connsiteY3-488" fmla="*/ 1176935 h 3724193"/>
              <a:gd name="connsiteX4-489" fmla="*/ 6061165 w 10855234"/>
              <a:gd name="connsiteY4-490" fmla="*/ 3005735 h 3724193"/>
              <a:gd name="connsiteX5-491" fmla="*/ 7341325 w 10855234"/>
              <a:gd name="connsiteY5-492" fmla="*/ 2078273 h 3724193"/>
              <a:gd name="connsiteX6-493" fmla="*/ 8177348 w 10855234"/>
              <a:gd name="connsiteY6-494" fmla="*/ 1278 h 3724193"/>
              <a:gd name="connsiteX7-495" fmla="*/ 10855234 w 10855234"/>
              <a:gd name="connsiteY7-496" fmla="*/ 1777827 h 3724193"/>
              <a:gd name="connsiteX0-497" fmla="*/ 0 w 10855234"/>
              <a:gd name="connsiteY0-498" fmla="*/ 3724193 h 3724193"/>
              <a:gd name="connsiteX1-499" fmla="*/ 1737360 w 10855234"/>
              <a:gd name="connsiteY1-500" fmla="*/ 2065210 h 3724193"/>
              <a:gd name="connsiteX2-501" fmla="*/ 3342865 w 10855234"/>
              <a:gd name="connsiteY2-502" fmla="*/ 24955 h 3724193"/>
              <a:gd name="connsiteX3-503" fmla="*/ 4558937 w 10855234"/>
              <a:gd name="connsiteY3-504" fmla="*/ 1176935 h 3724193"/>
              <a:gd name="connsiteX4-505" fmla="*/ 6061165 w 10855234"/>
              <a:gd name="connsiteY4-506" fmla="*/ 3005735 h 3724193"/>
              <a:gd name="connsiteX5-507" fmla="*/ 7341325 w 10855234"/>
              <a:gd name="connsiteY5-508" fmla="*/ 2078273 h 3724193"/>
              <a:gd name="connsiteX6-509" fmla="*/ 8177348 w 10855234"/>
              <a:gd name="connsiteY6-510" fmla="*/ 1278 h 3724193"/>
              <a:gd name="connsiteX7-511" fmla="*/ 10855234 w 10855234"/>
              <a:gd name="connsiteY7-512" fmla="*/ 1777827 h 3724193"/>
              <a:gd name="connsiteX0-513" fmla="*/ 0 w 10855234"/>
              <a:gd name="connsiteY0-514" fmla="*/ 3700080 h 3700080"/>
              <a:gd name="connsiteX1-515" fmla="*/ 1737360 w 10855234"/>
              <a:gd name="connsiteY1-516" fmla="*/ 2041097 h 3700080"/>
              <a:gd name="connsiteX2-517" fmla="*/ 3342865 w 10855234"/>
              <a:gd name="connsiteY2-518" fmla="*/ 842 h 3700080"/>
              <a:gd name="connsiteX3-519" fmla="*/ 4558937 w 10855234"/>
              <a:gd name="connsiteY3-520" fmla="*/ 1152822 h 3700080"/>
              <a:gd name="connsiteX4-521" fmla="*/ 6061165 w 10855234"/>
              <a:gd name="connsiteY4-522" fmla="*/ 2981622 h 3700080"/>
              <a:gd name="connsiteX5-523" fmla="*/ 7341325 w 10855234"/>
              <a:gd name="connsiteY5-524" fmla="*/ 2054160 h 3700080"/>
              <a:gd name="connsiteX6-525" fmla="*/ 8677410 w 10855234"/>
              <a:gd name="connsiteY6-526" fmla="*/ 62890 h 3700080"/>
              <a:gd name="connsiteX7-527" fmla="*/ 10855234 w 10855234"/>
              <a:gd name="connsiteY7-528" fmla="*/ 1753714 h 3700080"/>
              <a:gd name="connsiteX0-529" fmla="*/ 0 w 10855234"/>
              <a:gd name="connsiteY0-530" fmla="*/ 3700080 h 3700080"/>
              <a:gd name="connsiteX1-531" fmla="*/ 1737360 w 10855234"/>
              <a:gd name="connsiteY1-532" fmla="*/ 2041097 h 3700080"/>
              <a:gd name="connsiteX2-533" fmla="*/ 3342865 w 10855234"/>
              <a:gd name="connsiteY2-534" fmla="*/ 842 h 3700080"/>
              <a:gd name="connsiteX3-535" fmla="*/ 4558937 w 10855234"/>
              <a:gd name="connsiteY3-536" fmla="*/ 1152822 h 3700080"/>
              <a:gd name="connsiteX4-537" fmla="*/ 6061165 w 10855234"/>
              <a:gd name="connsiteY4-538" fmla="*/ 2981622 h 3700080"/>
              <a:gd name="connsiteX5-539" fmla="*/ 7341325 w 10855234"/>
              <a:gd name="connsiteY5-540" fmla="*/ 2054160 h 3700080"/>
              <a:gd name="connsiteX6-541" fmla="*/ 8677410 w 10855234"/>
              <a:gd name="connsiteY6-542" fmla="*/ 62890 h 3700080"/>
              <a:gd name="connsiteX7-543" fmla="*/ 10855234 w 10855234"/>
              <a:gd name="connsiteY7-544" fmla="*/ 1753714 h 3700080"/>
              <a:gd name="connsiteX0-545" fmla="*/ 0 w 10855234"/>
              <a:gd name="connsiteY0-546" fmla="*/ 3700080 h 3700080"/>
              <a:gd name="connsiteX1-547" fmla="*/ 1737360 w 10855234"/>
              <a:gd name="connsiteY1-548" fmla="*/ 2041097 h 3700080"/>
              <a:gd name="connsiteX2-549" fmla="*/ 3342865 w 10855234"/>
              <a:gd name="connsiteY2-550" fmla="*/ 842 h 3700080"/>
              <a:gd name="connsiteX3-551" fmla="*/ 4558937 w 10855234"/>
              <a:gd name="connsiteY3-552" fmla="*/ 1152822 h 3700080"/>
              <a:gd name="connsiteX4-553" fmla="*/ 6061165 w 10855234"/>
              <a:gd name="connsiteY4-554" fmla="*/ 2981622 h 3700080"/>
              <a:gd name="connsiteX5-555" fmla="*/ 7341325 w 10855234"/>
              <a:gd name="connsiteY5-556" fmla="*/ 2054160 h 3700080"/>
              <a:gd name="connsiteX6-557" fmla="*/ 8677410 w 10855234"/>
              <a:gd name="connsiteY6-558" fmla="*/ 62890 h 3700080"/>
              <a:gd name="connsiteX7-559" fmla="*/ 10855234 w 10855234"/>
              <a:gd name="connsiteY7-560" fmla="*/ 1753714 h 3700080"/>
              <a:gd name="connsiteX0-561" fmla="*/ 0 w 10855234"/>
              <a:gd name="connsiteY0-562" fmla="*/ 3700080 h 3700080"/>
              <a:gd name="connsiteX1-563" fmla="*/ 1737360 w 10855234"/>
              <a:gd name="connsiteY1-564" fmla="*/ 2041097 h 3700080"/>
              <a:gd name="connsiteX2-565" fmla="*/ 3342865 w 10855234"/>
              <a:gd name="connsiteY2-566" fmla="*/ 842 h 3700080"/>
              <a:gd name="connsiteX3-567" fmla="*/ 4558937 w 10855234"/>
              <a:gd name="connsiteY3-568" fmla="*/ 1152822 h 3700080"/>
              <a:gd name="connsiteX4-569" fmla="*/ 6061165 w 10855234"/>
              <a:gd name="connsiteY4-570" fmla="*/ 2981622 h 3700080"/>
              <a:gd name="connsiteX5-571" fmla="*/ 7341325 w 10855234"/>
              <a:gd name="connsiteY5-572" fmla="*/ 2054160 h 3700080"/>
              <a:gd name="connsiteX6-573" fmla="*/ 8677410 w 10855234"/>
              <a:gd name="connsiteY6-574" fmla="*/ 62890 h 3700080"/>
              <a:gd name="connsiteX7-575" fmla="*/ 10855234 w 10855234"/>
              <a:gd name="connsiteY7-576" fmla="*/ 1753714 h 3700080"/>
              <a:gd name="connsiteX0-577" fmla="*/ 0 w 10855234"/>
              <a:gd name="connsiteY0-578" fmla="*/ 3700080 h 3700080"/>
              <a:gd name="connsiteX1-579" fmla="*/ 1737360 w 10855234"/>
              <a:gd name="connsiteY1-580" fmla="*/ 2041097 h 3700080"/>
              <a:gd name="connsiteX2-581" fmla="*/ 3342865 w 10855234"/>
              <a:gd name="connsiteY2-582" fmla="*/ 842 h 3700080"/>
              <a:gd name="connsiteX3-583" fmla="*/ 4558937 w 10855234"/>
              <a:gd name="connsiteY3-584" fmla="*/ 1152822 h 3700080"/>
              <a:gd name="connsiteX4-585" fmla="*/ 6061165 w 10855234"/>
              <a:gd name="connsiteY4-586" fmla="*/ 2981622 h 3700080"/>
              <a:gd name="connsiteX5-587" fmla="*/ 7341325 w 10855234"/>
              <a:gd name="connsiteY5-588" fmla="*/ 2054160 h 3700080"/>
              <a:gd name="connsiteX6-589" fmla="*/ 8534535 w 10855234"/>
              <a:gd name="connsiteY6-590" fmla="*/ 62890 h 3700080"/>
              <a:gd name="connsiteX7-591" fmla="*/ 10855234 w 10855234"/>
              <a:gd name="connsiteY7-592" fmla="*/ 1753714 h 3700080"/>
              <a:gd name="connsiteX0-593" fmla="*/ 0 w 10855234"/>
              <a:gd name="connsiteY0-594" fmla="*/ 3700080 h 3700080"/>
              <a:gd name="connsiteX1-595" fmla="*/ 1737360 w 10855234"/>
              <a:gd name="connsiteY1-596" fmla="*/ 2041097 h 3700080"/>
              <a:gd name="connsiteX2-597" fmla="*/ 3342865 w 10855234"/>
              <a:gd name="connsiteY2-598" fmla="*/ 842 h 3700080"/>
              <a:gd name="connsiteX3-599" fmla="*/ 4558937 w 10855234"/>
              <a:gd name="connsiteY3-600" fmla="*/ 1152822 h 3700080"/>
              <a:gd name="connsiteX4-601" fmla="*/ 6061165 w 10855234"/>
              <a:gd name="connsiteY4-602" fmla="*/ 2981622 h 3700080"/>
              <a:gd name="connsiteX5-603" fmla="*/ 7341325 w 10855234"/>
              <a:gd name="connsiteY5-604" fmla="*/ 2054160 h 3700080"/>
              <a:gd name="connsiteX6-605" fmla="*/ 8534535 w 10855234"/>
              <a:gd name="connsiteY6-606" fmla="*/ 62890 h 3700080"/>
              <a:gd name="connsiteX7-607" fmla="*/ 10855234 w 10855234"/>
              <a:gd name="connsiteY7-608" fmla="*/ 1753714 h 3700080"/>
              <a:gd name="connsiteX0-609" fmla="*/ 0 w 10855234"/>
              <a:gd name="connsiteY0-610" fmla="*/ 3700080 h 3700080"/>
              <a:gd name="connsiteX1-611" fmla="*/ 1737360 w 10855234"/>
              <a:gd name="connsiteY1-612" fmla="*/ 2041097 h 3700080"/>
              <a:gd name="connsiteX2-613" fmla="*/ 3342865 w 10855234"/>
              <a:gd name="connsiteY2-614" fmla="*/ 842 h 3700080"/>
              <a:gd name="connsiteX3-615" fmla="*/ 4558937 w 10855234"/>
              <a:gd name="connsiteY3-616" fmla="*/ 1152822 h 3700080"/>
              <a:gd name="connsiteX4-617" fmla="*/ 6061165 w 10855234"/>
              <a:gd name="connsiteY4-618" fmla="*/ 2981622 h 3700080"/>
              <a:gd name="connsiteX5-619" fmla="*/ 7341325 w 10855234"/>
              <a:gd name="connsiteY5-620" fmla="*/ 2054160 h 3700080"/>
              <a:gd name="connsiteX6-621" fmla="*/ 8534535 w 10855234"/>
              <a:gd name="connsiteY6-622" fmla="*/ 62890 h 3700080"/>
              <a:gd name="connsiteX7-623" fmla="*/ 10855234 w 10855234"/>
              <a:gd name="connsiteY7-624" fmla="*/ 1753714 h 3700080"/>
              <a:gd name="connsiteX0-625" fmla="*/ 0 w 10855234"/>
              <a:gd name="connsiteY0-626" fmla="*/ 3700080 h 3700080"/>
              <a:gd name="connsiteX1-627" fmla="*/ 1737360 w 10855234"/>
              <a:gd name="connsiteY1-628" fmla="*/ 2041097 h 3700080"/>
              <a:gd name="connsiteX2-629" fmla="*/ 3342865 w 10855234"/>
              <a:gd name="connsiteY2-630" fmla="*/ 842 h 3700080"/>
              <a:gd name="connsiteX3-631" fmla="*/ 4558937 w 10855234"/>
              <a:gd name="connsiteY3-632" fmla="*/ 1152822 h 3700080"/>
              <a:gd name="connsiteX4-633" fmla="*/ 6061165 w 10855234"/>
              <a:gd name="connsiteY4-634" fmla="*/ 2981622 h 3700080"/>
              <a:gd name="connsiteX5-635" fmla="*/ 7341325 w 10855234"/>
              <a:gd name="connsiteY5-636" fmla="*/ 2054160 h 3700080"/>
              <a:gd name="connsiteX6-637" fmla="*/ 8720272 w 10855234"/>
              <a:gd name="connsiteY6-638" fmla="*/ 20027 h 3700080"/>
              <a:gd name="connsiteX7-639" fmla="*/ 10855234 w 10855234"/>
              <a:gd name="connsiteY7-640" fmla="*/ 1753714 h 3700080"/>
              <a:gd name="connsiteX0-641" fmla="*/ 0 w 10855234"/>
              <a:gd name="connsiteY0-642" fmla="*/ 3700080 h 3700080"/>
              <a:gd name="connsiteX1-643" fmla="*/ 1737360 w 10855234"/>
              <a:gd name="connsiteY1-644" fmla="*/ 2041097 h 3700080"/>
              <a:gd name="connsiteX2-645" fmla="*/ 3342865 w 10855234"/>
              <a:gd name="connsiteY2-646" fmla="*/ 842 h 3700080"/>
              <a:gd name="connsiteX3-647" fmla="*/ 4558937 w 10855234"/>
              <a:gd name="connsiteY3-648" fmla="*/ 1152822 h 3700080"/>
              <a:gd name="connsiteX4-649" fmla="*/ 6061165 w 10855234"/>
              <a:gd name="connsiteY4-650" fmla="*/ 2981622 h 3700080"/>
              <a:gd name="connsiteX5-651" fmla="*/ 7341325 w 10855234"/>
              <a:gd name="connsiteY5-652" fmla="*/ 2054160 h 3700080"/>
              <a:gd name="connsiteX6-653" fmla="*/ 8720272 w 10855234"/>
              <a:gd name="connsiteY6-654" fmla="*/ 20027 h 3700080"/>
              <a:gd name="connsiteX7-655" fmla="*/ 10855234 w 10855234"/>
              <a:gd name="connsiteY7-656" fmla="*/ 1753714 h 3700080"/>
              <a:gd name="connsiteX0-657" fmla="*/ 0 w 10855234"/>
              <a:gd name="connsiteY0-658" fmla="*/ 3700080 h 3700080"/>
              <a:gd name="connsiteX1-659" fmla="*/ 1737360 w 10855234"/>
              <a:gd name="connsiteY1-660" fmla="*/ 2041097 h 3700080"/>
              <a:gd name="connsiteX2-661" fmla="*/ 3342865 w 10855234"/>
              <a:gd name="connsiteY2-662" fmla="*/ 842 h 3700080"/>
              <a:gd name="connsiteX3-663" fmla="*/ 4558937 w 10855234"/>
              <a:gd name="connsiteY3-664" fmla="*/ 1152822 h 3700080"/>
              <a:gd name="connsiteX4-665" fmla="*/ 6061165 w 10855234"/>
              <a:gd name="connsiteY4-666" fmla="*/ 2981622 h 3700080"/>
              <a:gd name="connsiteX5-667" fmla="*/ 7341325 w 10855234"/>
              <a:gd name="connsiteY5-668" fmla="*/ 2054160 h 3700080"/>
              <a:gd name="connsiteX6-669" fmla="*/ 8720272 w 10855234"/>
              <a:gd name="connsiteY6-670" fmla="*/ 20027 h 3700080"/>
              <a:gd name="connsiteX7-671" fmla="*/ 10855234 w 10855234"/>
              <a:gd name="connsiteY7-672" fmla="*/ 1996601 h 3700080"/>
              <a:gd name="connsiteX0-673" fmla="*/ 0 w 10855234"/>
              <a:gd name="connsiteY0-674" fmla="*/ 3700080 h 3700080"/>
              <a:gd name="connsiteX1-675" fmla="*/ 1737360 w 10855234"/>
              <a:gd name="connsiteY1-676" fmla="*/ 2041097 h 3700080"/>
              <a:gd name="connsiteX2-677" fmla="*/ 3342865 w 10855234"/>
              <a:gd name="connsiteY2-678" fmla="*/ 842 h 3700080"/>
              <a:gd name="connsiteX3-679" fmla="*/ 4558937 w 10855234"/>
              <a:gd name="connsiteY3-680" fmla="*/ 1152822 h 3700080"/>
              <a:gd name="connsiteX4-681" fmla="*/ 6061165 w 10855234"/>
              <a:gd name="connsiteY4-682" fmla="*/ 2981622 h 3700080"/>
              <a:gd name="connsiteX5-683" fmla="*/ 7341325 w 10855234"/>
              <a:gd name="connsiteY5-684" fmla="*/ 2054160 h 3700080"/>
              <a:gd name="connsiteX6-685" fmla="*/ 8720272 w 10855234"/>
              <a:gd name="connsiteY6-686" fmla="*/ 20027 h 3700080"/>
              <a:gd name="connsiteX7-687" fmla="*/ 10855234 w 10855234"/>
              <a:gd name="connsiteY7-688" fmla="*/ 1996601 h 3700080"/>
              <a:gd name="connsiteX0-689" fmla="*/ 0 w 10855234"/>
              <a:gd name="connsiteY0-690" fmla="*/ 3700080 h 3700080"/>
              <a:gd name="connsiteX1-691" fmla="*/ 1737360 w 10855234"/>
              <a:gd name="connsiteY1-692" fmla="*/ 2041097 h 3700080"/>
              <a:gd name="connsiteX2-693" fmla="*/ 3342865 w 10855234"/>
              <a:gd name="connsiteY2-694" fmla="*/ 842 h 3700080"/>
              <a:gd name="connsiteX3-695" fmla="*/ 4558937 w 10855234"/>
              <a:gd name="connsiteY3-696" fmla="*/ 1152822 h 3700080"/>
              <a:gd name="connsiteX4-697" fmla="*/ 6061165 w 10855234"/>
              <a:gd name="connsiteY4-698" fmla="*/ 2981622 h 3700080"/>
              <a:gd name="connsiteX5-699" fmla="*/ 7341325 w 10855234"/>
              <a:gd name="connsiteY5-700" fmla="*/ 2054160 h 3700080"/>
              <a:gd name="connsiteX6-701" fmla="*/ 8720272 w 10855234"/>
              <a:gd name="connsiteY6-702" fmla="*/ 20027 h 3700080"/>
              <a:gd name="connsiteX7-703" fmla="*/ 10855234 w 10855234"/>
              <a:gd name="connsiteY7-704" fmla="*/ 1996601 h 370008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10855234" h="3700080">
                <a:moveTo>
                  <a:pt x="0" y="3700080"/>
                </a:moveTo>
                <a:cubicBezTo>
                  <a:pt x="1090748" y="3101366"/>
                  <a:pt x="1180216" y="2657637"/>
                  <a:pt x="1737360" y="2041097"/>
                </a:cubicBezTo>
                <a:cubicBezTo>
                  <a:pt x="2294504" y="1424557"/>
                  <a:pt x="2846885" y="-40116"/>
                  <a:pt x="3342865" y="842"/>
                </a:cubicBezTo>
                <a:cubicBezTo>
                  <a:pt x="3838845" y="41800"/>
                  <a:pt x="4105887" y="656025"/>
                  <a:pt x="4558937" y="1152822"/>
                </a:cubicBezTo>
                <a:cubicBezTo>
                  <a:pt x="5011987" y="1649619"/>
                  <a:pt x="5597434" y="2831399"/>
                  <a:pt x="6061165" y="2981622"/>
                </a:cubicBezTo>
                <a:cubicBezTo>
                  <a:pt x="6524896" y="3131845"/>
                  <a:pt x="6898141" y="2547759"/>
                  <a:pt x="7341325" y="2054160"/>
                </a:cubicBezTo>
                <a:cubicBezTo>
                  <a:pt x="7784509" y="1560561"/>
                  <a:pt x="8177484" y="186783"/>
                  <a:pt x="8720272" y="20027"/>
                </a:cubicBezTo>
                <a:cubicBezTo>
                  <a:pt x="9263060" y="-146729"/>
                  <a:pt x="10428514" y="1604715"/>
                  <a:pt x="10855234" y="1996601"/>
                </a:cubicBezTo>
              </a:path>
            </a:pathLst>
          </a:custGeom>
          <a:noFill/>
          <a:ln w="28575">
            <a:solidFill>
              <a:srgbClr val="D7B26C"/>
            </a:solidFill>
            <a:prstDash val="lgDash"/>
            <a:headEnd type="oval" w="lg" len="lg"/>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8" name="组合 27"/>
          <p:cNvGrpSpPr/>
          <p:nvPr/>
        </p:nvGrpSpPr>
        <p:grpSpPr>
          <a:xfrm>
            <a:off x="1365781" y="2228741"/>
            <a:ext cx="9460438" cy="3018640"/>
            <a:chOff x="1570110" y="2371621"/>
            <a:chExt cx="9460438" cy="3018640"/>
          </a:xfrm>
        </p:grpSpPr>
        <p:grpSp>
          <p:nvGrpSpPr>
            <p:cNvPr id="10" name="组合 9"/>
            <p:cNvGrpSpPr/>
            <p:nvPr/>
          </p:nvGrpSpPr>
          <p:grpSpPr>
            <a:xfrm>
              <a:off x="1570110" y="4322626"/>
              <a:ext cx="1067635" cy="1067635"/>
              <a:chOff x="1570110" y="3752633"/>
              <a:chExt cx="1067635" cy="1067635"/>
            </a:xfrm>
          </p:grpSpPr>
          <p:grpSp>
            <p:nvGrpSpPr>
              <p:cNvPr id="5" name="组合 4"/>
              <p:cNvGrpSpPr/>
              <p:nvPr/>
            </p:nvGrpSpPr>
            <p:grpSpPr>
              <a:xfrm>
                <a:off x="1570110" y="3752633"/>
                <a:ext cx="1067635" cy="1067635"/>
                <a:chOff x="2246810" y="2692119"/>
                <a:chExt cx="1067635" cy="1067635"/>
              </a:xfrm>
            </p:grpSpPr>
            <p:sp>
              <p:nvSpPr>
                <p:cNvPr id="3" name="泪滴形 2"/>
                <p:cNvSpPr/>
                <p:nvPr/>
              </p:nvSpPr>
              <p:spPr>
                <a:xfrm>
                  <a:off x="2246810" y="2692119"/>
                  <a:ext cx="1067635" cy="1067635"/>
                </a:xfrm>
                <a:prstGeom prst="teardrop">
                  <a:avLst/>
                </a:prstGeom>
                <a:solidFill>
                  <a:srgbClr val="5B6A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latin typeface="汉仪文黑-55简" panose="00020600040101010101" charset="-122"/>
                    <a:ea typeface="汉仪文黑-55简" panose="00020600040101010101" charset="-122"/>
                  </a:endParaRPr>
                </a:p>
              </p:txBody>
            </p:sp>
            <p:sp>
              <p:nvSpPr>
                <p:cNvPr id="4" name="椭圆 3"/>
                <p:cNvSpPr/>
                <p:nvPr/>
              </p:nvSpPr>
              <p:spPr>
                <a:xfrm>
                  <a:off x="2382210" y="2827519"/>
                  <a:ext cx="796834" cy="796834"/>
                </a:xfrm>
                <a:prstGeom prst="ellipse">
                  <a:avLst/>
                </a:prstGeom>
                <a:solidFill>
                  <a:srgbClr val="B2BC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rgbClr val="444F56"/>
                    </a:solidFill>
                    <a:latin typeface="汉仪文黑-55简" panose="00020600040101010101" charset="-122"/>
                    <a:ea typeface="汉仪文黑-55简" panose="00020600040101010101" charset="-122"/>
                  </a:endParaRPr>
                </a:p>
              </p:txBody>
            </p:sp>
          </p:grpSp>
          <p:sp>
            <p:nvSpPr>
              <p:cNvPr id="8" name="文本框 7"/>
              <p:cNvSpPr txBox="1"/>
              <p:nvPr/>
            </p:nvSpPr>
            <p:spPr>
              <a:xfrm>
                <a:off x="1638286" y="4101784"/>
                <a:ext cx="931282" cy="369332"/>
              </a:xfrm>
              <a:prstGeom prst="rect">
                <a:avLst/>
              </a:prstGeom>
              <a:noFill/>
            </p:spPr>
            <p:txBody>
              <a:bodyPr wrap="square" rtlCol="0">
                <a:spAutoFit/>
              </a:bodyPr>
              <a:lstStyle/>
              <a:p>
                <a:pPr algn="ctr"/>
                <a:r>
                  <a:rPr lang="en-US" altLang="zh-CN" b="1" dirty="0" smtClean="0">
                    <a:solidFill>
                      <a:srgbClr val="444F56"/>
                    </a:solidFill>
                    <a:latin typeface="汉仪文黑-55简" panose="00020600040101010101" charset="-122"/>
                    <a:ea typeface="汉仪文黑-55简" panose="00020600040101010101" charset="-122"/>
                  </a:rPr>
                  <a:t>Step 1</a:t>
                </a:r>
                <a:endParaRPr lang="zh-CN" altLang="en-US" b="1" dirty="0">
                  <a:solidFill>
                    <a:srgbClr val="444F56"/>
                  </a:solidFill>
                  <a:latin typeface="汉仪文黑-55简" panose="00020600040101010101" charset="-122"/>
                  <a:ea typeface="汉仪文黑-55简" panose="00020600040101010101" charset="-122"/>
                </a:endParaRPr>
              </a:p>
            </p:txBody>
          </p:sp>
        </p:grpSp>
        <p:grpSp>
          <p:nvGrpSpPr>
            <p:cNvPr id="9" name="组合 8"/>
            <p:cNvGrpSpPr/>
            <p:nvPr/>
          </p:nvGrpSpPr>
          <p:grpSpPr>
            <a:xfrm>
              <a:off x="4367711" y="2371622"/>
              <a:ext cx="1067635" cy="1067635"/>
              <a:chOff x="3964159" y="2692119"/>
              <a:chExt cx="1067635" cy="1067635"/>
            </a:xfrm>
          </p:grpSpPr>
          <p:sp>
            <p:nvSpPr>
              <p:cNvPr id="11" name="泪滴形 10"/>
              <p:cNvSpPr/>
              <p:nvPr/>
            </p:nvSpPr>
            <p:spPr>
              <a:xfrm rot="5400000">
                <a:off x="3964159" y="2692119"/>
                <a:ext cx="1067635" cy="1067635"/>
              </a:xfrm>
              <a:prstGeom prst="teardrop">
                <a:avLst/>
              </a:prstGeom>
              <a:solidFill>
                <a:srgbClr val="5B6A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latin typeface="汉仪文黑-55简" panose="00020600040101010101" charset="-122"/>
                  <a:ea typeface="汉仪文黑-55简" panose="00020600040101010101" charset="-122"/>
                </a:endParaRPr>
              </a:p>
            </p:txBody>
          </p:sp>
          <p:sp>
            <p:nvSpPr>
              <p:cNvPr id="12" name="椭圆 11"/>
              <p:cNvSpPr/>
              <p:nvPr/>
            </p:nvSpPr>
            <p:spPr>
              <a:xfrm>
                <a:off x="4099559" y="2827519"/>
                <a:ext cx="796834" cy="796834"/>
              </a:xfrm>
              <a:prstGeom prst="ellipse">
                <a:avLst/>
              </a:prstGeom>
              <a:solidFill>
                <a:srgbClr val="B2BC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solidFill>
                    <a:srgbClr val="444F56"/>
                  </a:solidFill>
                  <a:latin typeface="汉仪文黑-55简" panose="00020600040101010101" charset="-122"/>
                  <a:ea typeface="汉仪文黑-55简" panose="00020600040101010101" charset="-122"/>
                </a:endParaRPr>
              </a:p>
            </p:txBody>
          </p:sp>
          <p:sp>
            <p:nvSpPr>
              <p:cNvPr id="15" name="文本框 14"/>
              <p:cNvSpPr txBox="1"/>
              <p:nvPr/>
            </p:nvSpPr>
            <p:spPr>
              <a:xfrm>
                <a:off x="4032335" y="3041270"/>
                <a:ext cx="931282" cy="369332"/>
              </a:xfrm>
              <a:prstGeom prst="rect">
                <a:avLst/>
              </a:prstGeom>
              <a:noFill/>
            </p:spPr>
            <p:txBody>
              <a:bodyPr wrap="square" rtlCol="0">
                <a:spAutoFit/>
              </a:bodyPr>
              <a:lstStyle/>
              <a:p>
                <a:pPr algn="ctr"/>
                <a:r>
                  <a:rPr lang="en-US" altLang="zh-CN" b="1" dirty="0" smtClean="0">
                    <a:solidFill>
                      <a:srgbClr val="444F56"/>
                    </a:solidFill>
                    <a:latin typeface="汉仪文黑-55简" panose="00020600040101010101" charset="-122"/>
                    <a:ea typeface="汉仪文黑-55简" panose="00020600040101010101" charset="-122"/>
                  </a:rPr>
                  <a:t>Step 2</a:t>
                </a:r>
                <a:endParaRPr lang="zh-CN" altLang="en-US" b="1" dirty="0">
                  <a:solidFill>
                    <a:srgbClr val="444F56"/>
                  </a:solidFill>
                  <a:latin typeface="汉仪文黑-55简" panose="00020600040101010101" charset="-122"/>
                  <a:ea typeface="汉仪文黑-55简" panose="00020600040101010101" charset="-122"/>
                </a:endParaRPr>
              </a:p>
            </p:txBody>
          </p:sp>
        </p:grpSp>
        <p:grpSp>
          <p:nvGrpSpPr>
            <p:cNvPr id="19" name="组合 18"/>
            <p:cNvGrpSpPr/>
            <p:nvPr/>
          </p:nvGrpSpPr>
          <p:grpSpPr>
            <a:xfrm>
              <a:off x="7165312" y="4322626"/>
              <a:ext cx="1067635" cy="1067635"/>
              <a:chOff x="1570110" y="3752633"/>
              <a:chExt cx="1067635" cy="1067635"/>
            </a:xfrm>
          </p:grpSpPr>
          <p:grpSp>
            <p:nvGrpSpPr>
              <p:cNvPr id="20" name="组合 19"/>
              <p:cNvGrpSpPr/>
              <p:nvPr/>
            </p:nvGrpSpPr>
            <p:grpSpPr>
              <a:xfrm>
                <a:off x="1570110" y="3752633"/>
                <a:ext cx="1067635" cy="1067635"/>
                <a:chOff x="2246810" y="2692119"/>
                <a:chExt cx="1067635" cy="1067635"/>
              </a:xfrm>
            </p:grpSpPr>
            <p:sp>
              <p:nvSpPr>
                <p:cNvPr id="22" name="泪滴形 21"/>
                <p:cNvSpPr/>
                <p:nvPr/>
              </p:nvSpPr>
              <p:spPr>
                <a:xfrm>
                  <a:off x="2246810" y="2692119"/>
                  <a:ext cx="1067635" cy="1067635"/>
                </a:xfrm>
                <a:prstGeom prst="teardrop">
                  <a:avLst/>
                </a:prstGeom>
                <a:solidFill>
                  <a:srgbClr val="5B6A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latin typeface="汉仪文黑-55简" panose="00020600040101010101" charset="-122"/>
                    <a:ea typeface="汉仪文黑-55简" panose="00020600040101010101" charset="-122"/>
                  </a:endParaRPr>
                </a:p>
              </p:txBody>
            </p:sp>
            <p:sp>
              <p:nvSpPr>
                <p:cNvPr id="23" name="椭圆 22"/>
                <p:cNvSpPr/>
                <p:nvPr/>
              </p:nvSpPr>
              <p:spPr>
                <a:xfrm>
                  <a:off x="2382210" y="2827519"/>
                  <a:ext cx="796834" cy="796834"/>
                </a:xfrm>
                <a:prstGeom prst="ellipse">
                  <a:avLst/>
                </a:prstGeom>
                <a:solidFill>
                  <a:srgbClr val="B2BC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rgbClr val="444F56"/>
                    </a:solidFill>
                    <a:latin typeface="汉仪文黑-55简" panose="00020600040101010101" charset="-122"/>
                    <a:ea typeface="汉仪文黑-55简" panose="00020600040101010101" charset="-122"/>
                  </a:endParaRPr>
                </a:p>
              </p:txBody>
            </p:sp>
          </p:grpSp>
          <p:sp>
            <p:nvSpPr>
              <p:cNvPr id="21" name="文本框 20"/>
              <p:cNvSpPr txBox="1"/>
              <p:nvPr/>
            </p:nvSpPr>
            <p:spPr>
              <a:xfrm>
                <a:off x="1638286" y="4101784"/>
                <a:ext cx="931282" cy="369332"/>
              </a:xfrm>
              <a:prstGeom prst="rect">
                <a:avLst/>
              </a:prstGeom>
              <a:noFill/>
            </p:spPr>
            <p:txBody>
              <a:bodyPr wrap="square" rtlCol="0">
                <a:spAutoFit/>
              </a:bodyPr>
              <a:lstStyle/>
              <a:p>
                <a:pPr algn="ctr"/>
                <a:r>
                  <a:rPr lang="en-US" altLang="zh-CN" b="1" dirty="0" smtClean="0">
                    <a:solidFill>
                      <a:srgbClr val="444F56"/>
                    </a:solidFill>
                    <a:latin typeface="汉仪文黑-55简" panose="00020600040101010101" charset="-122"/>
                    <a:ea typeface="汉仪文黑-55简" panose="00020600040101010101" charset="-122"/>
                  </a:rPr>
                  <a:t>Step 3</a:t>
                </a:r>
                <a:endParaRPr lang="zh-CN" altLang="en-US" b="1" dirty="0">
                  <a:solidFill>
                    <a:srgbClr val="444F56"/>
                  </a:solidFill>
                  <a:latin typeface="汉仪文黑-55简" panose="00020600040101010101" charset="-122"/>
                  <a:ea typeface="汉仪文黑-55简" panose="00020600040101010101" charset="-122"/>
                </a:endParaRPr>
              </a:p>
            </p:txBody>
          </p:sp>
        </p:grpSp>
        <p:grpSp>
          <p:nvGrpSpPr>
            <p:cNvPr id="24" name="组合 23"/>
            <p:cNvGrpSpPr/>
            <p:nvPr/>
          </p:nvGrpSpPr>
          <p:grpSpPr>
            <a:xfrm>
              <a:off x="9962913" y="2371621"/>
              <a:ext cx="1067635" cy="1067635"/>
              <a:chOff x="3964159" y="2692119"/>
              <a:chExt cx="1067635" cy="1067635"/>
            </a:xfrm>
          </p:grpSpPr>
          <p:sp>
            <p:nvSpPr>
              <p:cNvPr id="25" name="泪滴形 24"/>
              <p:cNvSpPr/>
              <p:nvPr/>
            </p:nvSpPr>
            <p:spPr>
              <a:xfrm rot="5400000">
                <a:off x="3964159" y="2692119"/>
                <a:ext cx="1067635" cy="1067635"/>
              </a:xfrm>
              <a:prstGeom prst="teardrop">
                <a:avLst/>
              </a:prstGeom>
              <a:solidFill>
                <a:srgbClr val="5B6A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latin typeface="汉仪文黑-55简" panose="00020600040101010101" charset="-122"/>
                  <a:ea typeface="汉仪文黑-55简" panose="00020600040101010101" charset="-122"/>
                </a:endParaRPr>
              </a:p>
            </p:txBody>
          </p:sp>
          <p:sp>
            <p:nvSpPr>
              <p:cNvPr id="26" name="椭圆 25"/>
              <p:cNvSpPr/>
              <p:nvPr/>
            </p:nvSpPr>
            <p:spPr>
              <a:xfrm>
                <a:off x="4099559" y="2827519"/>
                <a:ext cx="796834" cy="796834"/>
              </a:xfrm>
              <a:prstGeom prst="ellipse">
                <a:avLst/>
              </a:prstGeom>
              <a:solidFill>
                <a:srgbClr val="B2BC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solidFill>
                    <a:srgbClr val="444F56"/>
                  </a:solidFill>
                  <a:latin typeface="汉仪文黑-55简" panose="00020600040101010101" charset="-122"/>
                  <a:ea typeface="汉仪文黑-55简" panose="00020600040101010101" charset="-122"/>
                </a:endParaRPr>
              </a:p>
            </p:txBody>
          </p:sp>
          <p:sp>
            <p:nvSpPr>
              <p:cNvPr id="27" name="文本框 26"/>
              <p:cNvSpPr txBox="1"/>
              <p:nvPr/>
            </p:nvSpPr>
            <p:spPr>
              <a:xfrm>
                <a:off x="4032335" y="3041270"/>
                <a:ext cx="931282" cy="369332"/>
              </a:xfrm>
              <a:prstGeom prst="rect">
                <a:avLst/>
              </a:prstGeom>
              <a:noFill/>
            </p:spPr>
            <p:txBody>
              <a:bodyPr wrap="square" rtlCol="0">
                <a:spAutoFit/>
              </a:bodyPr>
              <a:lstStyle/>
              <a:p>
                <a:pPr algn="ctr"/>
                <a:r>
                  <a:rPr lang="en-US" altLang="zh-CN" b="1" dirty="0" smtClean="0">
                    <a:solidFill>
                      <a:srgbClr val="444F56"/>
                    </a:solidFill>
                    <a:latin typeface="汉仪文黑-55简" panose="00020600040101010101" charset="-122"/>
                    <a:ea typeface="汉仪文黑-55简" panose="00020600040101010101" charset="-122"/>
                  </a:rPr>
                  <a:t>Step 4</a:t>
                </a:r>
                <a:endParaRPr lang="zh-CN" altLang="en-US" b="1" dirty="0">
                  <a:solidFill>
                    <a:srgbClr val="444F56"/>
                  </a:solidFill>
                  <a:latin typeface="汉仪文黑-55简" panose="00020600040101010101" charset="-122"/>
                  <a:ea typeface="汉仪文黑-55简" panose="00020600040101010101" charset="-122"/>
                </a:endParaRPr>
              </a:p>
            </p:txBody>
          </p:sp>
        </p:grpSp>
      </p:grpSp>
      <p:sp>
        <p:nvSpPr>
          <p:cNvPr id="32" name="文本框 31"/>
          <p:cNvSpPr txBox="1"/>
          <p:nvPr/>
        </p:nvSpPr>
        <p:spPr>
          <a:xfrm>
            <a:off x="3304540" y="3850005"/>
            <a:ext cx="2626360" cy="953135"/>
          </a:xfrm>
          <a:prstGeom prst="rect">
            <a:avLst/>
          </a:prstGeom>
          <a:noFill/>
        </p:spPr>
        <p:txBody>
          <a:bodyPr wrap="square" rtlCol="0">
            <a:spAutoFit/>
          </a:bodyPr>
          <a:lstStyle/>
          <a:p>
            <a:r>
              <a:rPr lang="zh-CN" altLang="en-US" sz="2800" b="1" dirty="0">
                <a:solidFill>
                  <a:srgbClr val="444F56"/>
                </a:solidFill>
                <a:latin typeface="汉仪文黑-55简" panose="00020600040101010101" charset="-122"/>
                <a:ea typeface="汉仪文黑-55简" panose="00020600040101010101" charset="-122"/>
              </a:rPr>
              <a:t>先把握图的特征</a:t>
            </a:r>
            <a:endParaRPr lang="zh-CN" altLang="en-US" sz="2800" b="1" dirty="0">
              <a:solidFill>
                <a:srgbClr val="444F56"/>
              </a:solidFill>
              <a:latin typeface="汉仪文黑-55简" panose="00020600040101010101" charset="-122"/>
              <a:ea typeface="汉仪文黑-55简" panose="00020600040101010101" charset="-122"/>
            </a:endParaRPr>
          </a:p>
        </p:txBody>
      </p:sp>
      <p:sp>
        <p:nvSpPr>
          <p:cNvPr id="35" name="文本框 34"/>
          <p:cNvSpPr txBox="1"/>
          <p:nvPr/>
        </p:nvSpPr>
        <p:spPr>
          <a:xfrm>
            <a:off x="5869305" y="1314450"/>
            <a:ext cx="2872105" cy="2865755"/>
          </a:xfrm>
          <a:prstGeom prst="rect">
            <a:avLst/>
          </a:prstGeom>
          <a:noFill/>
        </p:spPr>
        <p:txBody>
          <a:bodyPr wrap="square" rtlCol="0">
            <a:noAutofit/>
          </a:bodyPr>
          <a:lstStyle/>
          <a:p>
            <a:pPr>
              <a:lnSpc>
                <a:spcPct val="150000"/>
              </a:lnSpc>
            </a:pPr>
            <a:r>
              <a:rPr lang="en-US" altLang="zh-CN" sz="2000" dirty="0" smtClean="0">
                <a:solidFill>
                  <a:srgbClr val="444F56"/>
                </a:solidFill>
                <a:latin typeface="汉仪文黑-55简" panose="00020600040101010101" charset="-122"/>
                <a:ea typeface="汉仪文黑-55简" panose="00020600040101010101" charset="-122"/>
              </a:rPr>
              <a:t>1.</a:t>
            </a:r>
            <a:r>
              <a:rPr lang="zh-CN" altLang="en-US" sz="2000" dirty="0" smtClean="0">
                <a:solidFill>
                  <a:srgbClr val="444F56"/>
                </a:solidFill>
                <a:latin typeface="汉仪文黑-55简" panose="00020600040101010101" charset="-122"/>
                <a:ea typeface="汉仪文黑-55简" panose="00020600040101010101" charset="-122"/>
              </a:rPr>
              <a:t>就是善于利用度</a:t>
            </a:r>
            <a:r>
              <a:rPr lang="en-US" altLang="zh-CN" sz="2000" dirty="0" smtClean="0">
                <a:solidFill>
                  <a:srgbClr val="444F56"/>
                </a:solidFill>
                <a:latin typeface="汉仪文黑-55简" panose="00020600040101010101" charset="-122"/>
                <a:ea typeface="汉仪文黑-55简" panose="00020600040101010101" charset="-122"/>
              </a:rPr>
              <a:t>+</a:t>
            </a:r>
            <a:r>
              <a:rPr lang="zh-CN" altLang="en-US" sz="2000" dirty="0" smtClean="0">
                <a:solidFill>
                  <a:srgbClr val="444F56"/>
                </a:solidFill>
                <a:latin typeface="汉仪文黑-55简" panose="00020600040101010101" charset="-122"/>
                <a:ea typeface="汉仪文黑-55简" panose="00020600040101010101" charset="-122"/>
              </a:rPr>
              <a:t>贪心算法</a:t>
            </a:r>
            <a:endParaRPr lang="zh-CN" altLang="en-US" sz="2000" dirty="0" smtClean="0">
              <a:solidFill>
                <a:srgbClr val="444F56"/>
              </a:solidFill>
              <a:latin typeface="汉仪文黑-55简" panose="00020600040101010101" charset="-122"/>
              <a:ea typeface="汉仪文黑-55简" panose="00020600040101010101" charset="-122"/>
            </a:endParaRPr>
          </a:p>
          <a:p>
            <a:pPr>
              <a:lnSpc>
                <a:spcPct val="150000"/>
              </a:lnSpc>
            </a:pPr>
            <a:r>
              <a:rPr lang="en-US" altLang="zh-CN" sz="2000" dirty="0" smtClean="0">
                <a:solidFill>
                  <a:srgbClr val="444F56"/>
                </a:solidFill>
                <a:latin typeface="汉仪文黑-55简" panose="00020600040101010101" charset="-122"/>
                <a:ea typeface="汉仪文黑-55简" panose="00020600040101010101" charset="-122"/>
              </a:rPr>
              <a:t>2.</a:t>
            </a:r>
            <a:r>
              <a:rPr lang="zh-CN" altLang="en-US" sz="2000" dirty="0" smtClean="0">
                <a:solidFill>
                  <a:srgbClr val="444F56"/>
                </a:solidFill>
                <a:latin typeface="汉仪文黑-55简" panose="00020600040101010101" charset="-122"/>
                <a:ea typeface="汉仪文黑-55简" panose="00020600040101010101" charset="-122"/>
              </a:rPr>
              <a:t>既可以</a:t>
            </a:r>
            <a:r>
              <a:rPr lang="zh-CN" altLang="en-US" sz="2000" dirty="0" smtClean="0">
                <a:solidFill>
                  <a:srgbClr val="444F56"/>
                </a:solidFill>
                <a:latin typeface="汉仪文黑-55简" panose="00020600040101010101" charset="-122"/>
                <a:ea typeface="汉仪文黑-55简" panose="00020600040101010101" charset="-122"/>
              </a:rPr>
              <a:t>较准确地反应各节点之间的匹配最优，又可以</a:t>
            </a:r>
            <a:r>
              <a:rPr lang="zh-CN" altLang="en-US" sz="2000" dirty="0" smtClean="0">
                <a:solidFill>
                  <a:srgbClr val="444F56"/>
                </a:solidFill>
                <a:latin typeface="汉仪文黑-55简" panose="00020600040101010101" charset="-122"/>
                <a:ea typeface="汉仪文黑-55简" panose="00020600040101010101" charset="-122"/>
              </a:rPr>
              <a:t>缩短时间复杂度</a:t>
            </a:r>
            <a:endParaRPr lang="zh-CN" altLang="en-US" sz="2000" dirty="0" smtClean="0">
              <a:solidFill>
                <a:srgbClr val="444F56"/>
              </a:solidFill>
              <a:latin typeface="汉仪文黑-55简" panose="00020600040101010101" charset="-122"/>
              <a:ea typeface="汉仪文黑-55简" panose="00020600040101010101" charset="-122"/>
            </a:endParaRPr>
          </a:p>
          <a:p>
            <a:pPr>
              <a:lnSpc>
                <a:spcPct val="150000"/>
              </a:lnSpc>
            </a:pPr>
            <a:r>
              <a:rPr lang="zh-CN" altLang="en-US" sz="2000" dirty="0" smtClean="0">
                <a:solidFill>
                  <a:srgbClr val="444F56"/>
                </a:solidFill>
                <a:latin typeface="汉仪文黑-55简" panose="00020600040101010101" charset="-122"/>
                <a:ea typeface="汉仪文黑-55简" panose="00020600040101010101" charset="-122"/>
              </a:rPr>
              <a:t>结果与第一种基本接近</a:t>
            </a:r>
            <a:endParaRPr lang="zh-CN" altLang="en-US" sz="2000" dirty="0" smtClean="0">
              <a:solidFill>
                <a:srgbClr val="444F56"/>
              </a:solidFill>
              <a:latin typeface="汉仪文黑-55简" panose="00020600040101010101" charset="-122"/>
              <a:ea typeface="汉仪文黑-55简" panose="00020600040101010101" charset="-122"/>
            </a:endParaRPr>
          </a:p>
        </p:txBody>
      </p:sp>
      <p:sp>
        <p:nvSpPr>
          <p:cNvPr id="36" name="文本框 35"/>
          <p:cNvSpPr txBox="1"/>
          <p:nvPr/>
        </p:nvSpPr>
        <p:spPr>
          <a:xfrm>
            <a:off x="9283918" y="3839555"/>
            <a:ext cx="1930400" cy="521970"/>
          </a:xfrm>
          <a:prstGeom prst="rect">
            <a:avLst/>
          </a:prstGeom>
          <a:noFill/>
        </p:spPr>
        <p:txBody>
          <a:bodyPr wrap="square" rtlCol="0">
            <a:spAutoFit/>
          </a:bodyPr>
          <a:lstStyle/>
          <a:p>
            <a:r>
              <a:rPr lang="zh-CN" altLang="en-US" sz="2800" b="1" dirty="0" smtClean="0">
                <a:solidFill>
                  <a:srgbClr val="444F56"/>
                </a:solidFill>
                <a:latin typeface="汉仪文黑-55简" panose="00020600040101010101" charset="-122"/>
                <a:ea typeface="汉仪文黑-55简" panose="00020600040101010101" charset="-122"/>
              </a:rPr>
              <a:t>特征值法</a:t>
            </a:r>
            <a:endParaRPr lang="zh-CN" altLang="en-US" sz="2800" b="1" dirty="0" smtClean="0">
              <a:solidFill>
                <a:srgbClr val="444F56"/>
              </a:solidFill>
              <a:latin typeface="汉仪文黑-55简" panose="00020600040101010101" charset="-122"/>
              <a:ea typeface="汉仪文黑-55简" panose="00020600040101010101" charset="-122"/>
            </a:endParaRPr>
          </a:p>
        </p:txBody>
      </p:sp>
      <p:sp>
        <p:nvSpPr>
          <p:cNvPr id="14" name="文本框 13"/>
          <p:cNvSpPr txBox="1"/>
          <p:nvPr/>
        </p:nvSpPr>
        <p:spPr>
          <a:xfrm>
            <a:off x="182245" y="2098675"/>
            <a:ext cx="2726055" cy="1964690"/>
          </a:xfrm>
          <a:prstGeom prst="rect">
            <a:avLst/>
          </a:prstGeom>
          <a:noFill/>
        </p:spPr>
        <p:txBody>
          <a:bodyPr wrap="square" rtlCol="0">
            <a:noAutofit/>
          </a:bodyPr>
          <a:lstStyle/>
          <a:p>
            <a:pPr>
              <a:lnSpc>
                <a:spcPct val="150000"/>
              </a:lnSpc>
            </a:pPr>
            <a:r>
              <a:rPr lang="zh-CN" altLang="en-US" sz="2000" dirty="0">
                <a:solidFill>
                  <a:srgbClr val="444F56"/>
                </a:solidFill>
                <a:latin typeface="汉仪文黑-55简" panose="00020600040101010101" charset="-122"/>
                <a:ea typeface="汉仪文黑-55简" panose="00020600040101010101" charset="-122"/>
              </a:rPr>
              <a:t>优点——比遍历要好，要准确</a:t>
            </a:r>
            <a:endParaRPr lang="zh-CN" altLang="en-US" sz="2000" dirty="0">
              <a:solidFill>
                <a:srgbClr val="444F56"/>
              </a:solidFill>
              <a:latin typeface="汉仪文黑-55简" panose="00020600040101010101" charset="-122"/>
              <a:ea typeface="汉仪文黑-55简" panose="00020600040101010101" charset="-122"/>
            </a:endParaRPr>
          </a:p>
          <a:p>
            <a:pPr>
              <a:lnSpc>
                <a:spcPct val="150000"/>
              </a:lnSpc>
            </a:pPr>
            <a:r>
              <a:rPr lang="zh-CN" altLang="en-US" sz="2000" dirty="0">
                <a:solidFill>
                  <a:srgbClr val="444F56"/>
                </a:solidFill>
                <a:latin typeface="汉仪文黑-55简" panose="00020600040101010101" charset="-122"/>
                <a:ea typeface="汉仪文黑-55简" panose="00020600040101010101" charset="-122"/>
              </a:rPr>
              <a:t>缺点——时间复杂度</a:t>
            </a:r>
            <a:endParaRPr lang="zh-CN" altLang="en-US" sz="2000" dirty="0">
              <a:solidFill>
                <a:srgbClr val="444F56"/>
              </a:solidFill>
              <a:latin typeface="汉仪文黑-55简" panose="00020600040101010101" charset="-122"/>
              <a:ea typeface="汉仪文黑-55简" panose="00020600040101010101" charset="-122"/>
            </a:endParaRPr>
          </a:p>
          <a:p>
            <a:pPr>
              <a:lnSpc>
                <a:spcPct val="150000"/>
              </a:lnSpc>
            </a:pPr>
            <a:r>
              <a:rPr lang="zh-CN" altLang="en-US" sz="2000" dirty="0">
                <a:solidFill>
                  <a:srgbClr val="444F56"/>
                </a:solidFill>
                <a:latin typeface="汉仪文黑-55简" panose="00020600040101010101" charset="-122"/>
                <a:ea typeface="汉仪文黑-55简" panose="00020600040101010101" charset="-122"/>
              </a:rPr>
              <a:t>较高</a:t>
            </a:r>
            <a:endParaRPr lang="zh-CN" altLang="en-US" sz="2000" dirty="0">
              <a:solidFill>
                <a:srgbClr val="444F56"/>
              </a:solidFill>
              <a:latin typeface="汉仪文黑-55简" panose="00020600040101010101" charset="-122"/>
              <a:ea typeface="汉仪文黑-55简" panose="00020600040101010101" charset="-122"/>
            </a:endParaRPr>
          </a:p>
        </p:txBody>
      </p:sp>
      <p:sp>
        <p:nvSpPr>
          <p:cNvPr id="41" name="文本框 40"/>
          <p:cNvSpPr txBox="1"/>
          <p:nvPr>
            <p:custDataLst>
              <p:tags r:id="rId1"/>
            </p:custDataLst>
          </p:nvPr>
        </p:nvSpPr>
        <p:spPr>
          <a:xfrm>
            <a:off x="3204845" y="4803140"/>
            <a:ext cx="2726055" cy="1964690"/>
          </a:xfrm>
          <a:prstGeom prst="rect">
            <a:avLst/>
          </a:prstGeom>
          <a:noFill/>
        </p:spPr>
        <p:txBody>
          <a:bodyPr wrap="square" rtlCol="0">
            <a:noAutofit/>
          </a:bodyPr>
          <a:p>
            <a:pPr>
              <a:lnSpc>
                <a:spcPct val="150000"/>
              </a:lnSpc>
            </a:pPr>
            <a:r>
              <a:rPr lang="en-US" altLang="zh-CN" sz="2000" dirty="0">
                <a:solidFill>
                  <a:srgbClr val="444F56"/>
                </a:solidFill>
                <a:latin typeface="汉仪文黑-55简" panose="00020600040101010101" charset="-122"/>
                <a:ea typeface="汉仪文黑-55简" panose="00020600040101010101" charset="-122"/>
              </a:rPr>
              <a:t>1.</a:t>
            </a:r>
            <a:r>
              <a:rPr lang="zh-CN" altLang="en-US" sz="2000" dirty="0">
                <a:solidFill>
                  <a:srgbClr val="444F56"/>
                </a:solidFill>
                <a:latin typeface="汉仪文黑-55简" panose="00020600040101010101" charset="-122"/>
                <a:ea typeface="汉仪文黑-55简" panose="00020600040101010101" charset="-122"/>
              </a:rPr>
              <a:t>用聚类</a:t>
            </a:r>
            <a:r>
              <a:rPr lang="zh-CN" altLang="en-US" sz="2000" dirty="0">
                <a:solidFill>
                  <a:srgbClr val="444F56"/>
                </a:solidFill>
                <a:latin typeface="汉仪文黑-55简" panose="00020600040101010101" charset="-122"/>
                <a:ea typeface="汉仪文黑-55简" panose="00020600040101010101" charset="-122"/>
              </a:rPr>
              <a:t>先分析图</a:t>
            </a:r>
            <a:endParaRPr lang="zh-CN" altLang="en-US" sz="2000" dirty="0">
              <a:solidFill>
                <a:srgbClr val="444F56"/>
              </a:solidFill>
              <a:latin typeface="汉仪文黑-55简" panose="00020600040101010101" charset="-122"/>
              <a:ea typeface="汉仪文黑-55简" panose="00020600040101010101" charset="-122"/>
            </a:endParaRPr>
          </a:p>
          <a:p>
            <a:pPr>
              <a:lnSpc>
                <a:spcPct val="150000"/>
              </a:lnSpc>
            </a:pPr>
            <a:r>
              <a:rPr lang="en-US" altLang="zh-CN" sz="2000" dirty="0">
                <a:solidFill>
                  <a:srgbClr val="444F56"/>
                </a:solidFill>
                <a:latin typeface="汉仪文黑-55简" panose="00020600040101010101" charset="-122"/>
                <a:ea typeface="汉仪文黑-55简" panose="00020600040101010101" charset="-122"/>
              </a:rPr>
              <a:t>2.</a:t>
            </a:r>
            <a:r>
              <a:rPr lang="zh-CN" altLang="en-US" sz="2000" dirty="0">
                <a:solidFill>
                  <a:srgbClr val="444F56"/>
                </a:solidFill>
                <a:latin typeface="汉仪文黑-55简" panose="00020600040101010101" charset="-122"/>
                <a:ea typeface="汉仪文黑-55简" panose="00020600040101010101" charset="-122"/>
              </a:rPr>
              <a:t>善于利用度（可以缩短</a:t>
            </a:r>
            <a:r>
              <a:rPr lang="zh-CN" altLang="en-US" sz="2000" dirty="0">
                <a:solidFill>
                  <a:srgbClr val="444F56"/>
                </a:solidFill>
                <a:latin typeface="汉仪文黑-55简" panose="00020600040101010101" charset="-122"/>
                <a:ea typeface="汉仪文黑-55简" panose="00020600040101010101" charset="-122"/>
              </a:rPr>
              <a:t>时间复杂度）</a:t>
            </a:r>
            <a:endParaRPr lang="zh-CN" altLang="en-US" sz="2000" dirty="0">
              <a:solidFill>
                <a:srgbClr val="444F56"/>
              </a:solidFill>
              <a:latin typeface="汉仪文黑-55简" panose="00020600040101010101" charset="-122"/>
              <a:ea typeface="汉仪文黑-55简" panose="00020600040101010101" charset="-122"/>
            </a:endParaRPr>
          </a:p>
        </p:txBody>
      </p:sp>
      <p:sp>
        <p:nvSpPr>
          <p:cNvPr id="47" name="文本框 46"/>
          <p:cNvSpPr txBox="1"/>
          <p:nvPr>
            <p:custDataLst>
              <p:tags r:id="rId2"/>
            </p:custDataLst>
          </p:nvPr>
        </p:nvSpPr>
        <p:spPr>
          <a:xfrm>
            <a:off x="6010910" y="807085"/>
            <a:ext cx="2243455" cy="521970"/>
          </a:xfrm>
          <a:prstGeom prst="rect">
            <a:avLst/>
          </a:prstGeom>
          <a:noFill/>
        </p:spPr>
        <p:txBody>
          <a:bodyPr wrap="square" rtlCol="0">
            <a:spAutoFit/>
          </a:bodyPr>
          <a:p>
            <a:r>
              <a:rPr lang="zh-CN" altLang="en-US" sz="2800" b="1" dirty="0">
                <a:solidFill>
                  <a:srgbClr val="444F56"/>
                </a:solidFill>
                <a:uFillTx/>
                <a:latin typeface="汉仪文黑-55简" charset="0"/>
                <a:ea typeface="汉仪文黑-55简" panose="00020600040101010101" charset="-122"/>
              </a:rPr>
              <a:t>启发式</a:t>
            </a:r>
            <a:r>
              <a:rPr lang="zh-CN" altLang="en-US" sz="2800" b="1" dirty="0">
                <a:solidFill>
                  <a:srgbClr val="444F56"/>
                </a:solidFill>
                <a:uFillTx/>
                <a:latin typeface="汉仪文黑-55简" charset="0"/>
                <a:ea typeface="汉仪文黑-55简" panose="00020600040101010101" charset="-122"/>
              </a:rPr>
              <a:t>算法</a:t>
            </a:r>
            <a:endParaRPr lang="zh-CN" altLang="en-US" sz="2800" b="1" dirty="0">
              <a:solidFill>
                <a:srgbClr val="444F56"/>
              </a:solidFill>
              <a:uFillTx/>
              <a:latin typeface="汉仪文黑-55简" charset="0"/>
              <a:ea typeface="汉仪文黑-55简" panose="00020600040101010101" charset="-122"/>
            </a:endParaRPr>
          </a:p>
        </p:txBody>
      </p:sp>
      <p:sp>
        <p:nvSpPr>
          <p:cNvPr id="48" name="文本框 47"/>
          <p:cNvSpPr txBox="1"/>
          <p:nvPr>
            <p:custDataLst>
              <p:tags r:id="rId3"/>
            </p:custDataLst>
          </p:nvPr>
        </p:nvSpPr>
        <p:spPr>
          <a:xfrm>
            <a:off x="9144000" y="4361815"/>
            <a:ext cx="2726055" cy="1964690"/>
          </a:xfrm>
          <a:prstGeom prst="rect">
            <a:avLst/>
          </a:prstGeom>
          <a:noFill/>
        </p:spPr>
        <p:txBody>
          <a:bodyPr wrap="square" rtlCol="0">
            <a:noAutofit/>
          </a:bodyPr>
          <a:p>
            <a:pPr>
              <a:lnSpc>
                <a:spcPct val="150000"/>
              </a:lnSpc>
            </a:pPr>
            <a:r>
              <a:rPr lang="zh-CN" altLang="en-US" sz="2000" dirty="0">
                <a:solidFill>
                  <a:srgbClr val="444F56"/>
                </a:solidFill>
                <a:latin typeface="汉仪文黑-55简" panose="00020600040101010101" charset="-122"/>
                <a:ea typeface="汉仪文黑-55简" panose="00020600040101010101" charset="-122"/>
              </a:rPr>
              <a:t>缺点：</a:t>
            </a:r>
            <a:r>
              <a:rPr lang="zh-CN" altLang="en-US" sz="2000" dirty="0">
                <a:solidFill>
                  <a:srgbClr val="444F56"/>
                </a:solidFill>
                <a:latin typeface="汉仪文黑-55简" panose="00020600040101010101" charset="-122"/>
                <a:ea typeface="汉仪文黑-55简" panose="00020600040101010101" charset="-122"/>
              </a:rPr>
              <a:t>结果不准确</a:t>
            </a:r>
            <a:endParaRPr lang="zh-CN" altLang="en-US" sz="2000" dirty="0">
              <a:solidFill>
                <a:srgbClr val="444F56"/>
              </a:solidFill>
              <a:latin typeface="汉仪文黑-55简" panose="00020600040101010101" charset="-122"/>
              <a:ea typeface="汉仪文黑-55简" panose="00020600040101010101" charset="-122"/>
            </a:endParaRPr>
          </a:p>
          <a:p>
            <a:pPr>
              <a:lnSpc>
                <a:spcPct val="150000"/>
              </a:lnSpc>
            </a:pPr>
            <a:r>
              <a:rPr lang="en-US" altLang="zh-CN" sz="2000" dirty="0">
                <a:solidFill>
                  <a:srgbClr val="444F56"/>
                </a:solidFill>
                <a:latin typeface="汉仪文黑-55简" panose="00020600040101010101" charset="-122"/>
                <a:ea typeface="汉仪文黑-55简" panose="00020600040101010101" charset="-122"/>
              </a:rPr>
              <a:t>      </a:t>
            </a:r>
            <a:r>
              <a:rPr lang="zh-CN" altLang="en-US" sz="2000" dirty="0">
                <a:solidFill>
                  <a:srgbClr val="444F56"/>
                </a:solidFill>
                <a:latin typeface="汉仪文黑-55简" panose="00020600040101010101" charset="-122"/>
                <a:ea typeface="汉仪文黑-55简" panose="00020600040101010101" charset="-122"/>
              </a:rPr>
              <a:t>效果比较差</a:t>
            </a:r>
            <a:endParaRPr lang="zh-CN" altLang="en-US" sz="2000" dirty="0">
              <a:solidFill>
                <a:srgbClr val="444F56"/>
              </a:solidFill>
              <a:latin typeface="汉仪文黑-55简" panose="00020600040101010101" charset="-122"/>
              <a:ea typeface="汉仪文黑-55简" panose="00020600040101010101" charset="-122"/>
            </a:endParaRPr>
          </a:p>
          <a:p>
            <a:pPr>
              <a:lnSpc>
                <a:spcPct val="150000"/>
              </a:lnSpc>
            </a:pPr>
            <a:r>
              <a:rPr lang="en-US" altLang="zh-CN" sz="2000" dirty="0">
                <a:solidFill>
                  <a:srgbClr val="444F56"/>
                </a:solidFill>
                <a:latin typeface="汉仪文黑-55简" panose="00020600040101010101" charset="-122"/>
                <a:ea typeface="汉仪文黑-55简" panose="00020600040101010101" charset="-122"/>
              </a:rPr>
              <a:t>      </a:t>
            </a:r>
            <a:r>
              <a:rPr lang="zh-CN" altLang="en-US" sz="2000" dirty="0">
                <a:solidFill>
                  <a:srgbClr val="444F56"/>
                </a:solidFill>
                <a:latin typeface="汉仪文黑-55简" panose="00020600040101010101" charset="-122"/>
                <a:ea typeface="汉仪文黑-55简" panose="00020600040101010101" charset="-122"/>
              </a:rPr>
              <a:t>淘汰</a:t>
            </a:r>
            <a:endParaRPr lang="zh-CN" altLang="en-US" sz="2000" dirty="0">
              <a:solidFill>
                <a:srgbClr val="444F56"/>
              </a:solidFill>
              <a:latin typeface="汉仪文黑-55简" panose="00020600040101010101" charset="-122"/>
              <a:ea typeface="汉仪文黑-55简" panose="00020600040101010101" charset="-122"/>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9629471" y="-57386"/>
            <a:ext cx="4744029" cy="6972537"/>
            <a:chOff x="9629471" y="-57386"/>
            <a:chExt cx="4744029" cy="6972537"/>
          </a:xfrm>
        </p:grpSpPr>
        <p:sp>
          <p:nvSpPr>
            <p:cNvPr id="10" name="任意多边形 9"/>
            <p:cNvSpPr/>
            <p:nvPr/>
          </p:nvSpPr>
          <p:spPr>
            <a:xfrm rot="2700000">
              <a:off x="10004350" y="1244426"/>
              <a:ext cx="4369150" cy="4369150"/>
            </a:xfrm>
            <a:custGeom>
              <a:avLst/>
              <a:gdLst>
                <a:gd name="connsiteX0" fmla="*/ 0 w 4369150"/>
                <a:gd name="connsiteY0" fmla="*/ 0 h 4369150"/>
                <a:gd name="connsiteX1" fmla="*/ 875900 w 4369150"/>
                <a:gd name="connsiteY1" fmla="*/ 875899 h 4369150"/>
                <a:gd name="connsiteX2" fmla="*/ 875899 w 4369150"/>
                <a:gd name="connsiteY2" fmla="*/ 3493251 h 4369150"/>
                <a:gd name="connsiteX3" fmla="*/ 3493251 w 4369150"/>
                <a:gd name="connsiteY3" fmla="*/ 3493251 h 4369150"/>
                <a:gd name="connsiteX4" fmla="*/ 4369150 w 4369150"/>
                <a:gd name="connsiteY4" fmla="*/ 4369150 h 4369150"/>
                <a:gd name="connsiteX5" fmla="*/ 0 w 4369150"/>
                <a:gd name="connsiteY5" fmla="*/ 4369150 h 4369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69150" h="4369150">
                  <a:moveTo>
                    <a:pt x="0" y="0"/>
                  </a:moveTo>
                  <a:lnTo>
                    <a:pt x="875900" y="875899"/>
                  </a:lnTo>
                  <a:lnTo>
                    <a:pt x="875899" y="3493251"/>
                  </a:lnTo>
                  <a:lnTo>
                    <a:pt x="3493251" y="3493251"/>
                  </a:lnTo>
                  <a:lnTo>
                    <a:pt x="4369150" y="4369150"/>
                  </a:lnTo>
                  <a:lnTo>
                    <a:pt x="0" y="4369150"/>
                  </a:lnTo>
                  <a:close/>
                </a:path>
              </a:pathLst>
            </a:custGeom>
            <a:solidFill>
              <a:srgbClr val="5B6A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nvGrpSpPr>
            <p:cNvPr id="11" name="组合 10"/>
            <p:cNvGrpSpPr/>
            <p:nvPr/>
          </p:nvGrpSpPr>
          <p:grpSpPr>
            <a:xfrm>
              <a:off x="9629471" y="-57386"/>
              <a:ext cx="2620422" cy="6972537"/>
              <a:chOff x="9629471" y="-57386"/>
              <a:chExt cx="2620422" cy="6972537"/>
            </a:xfrm>
          </p:grpSpPr>
          <p:sp>
            <p:nvSpPr>
              <p:cNvPr id="12" name="任意多边形 11"/>
              <p:cNvSpPr/>
              <p:nvPr/>
            </p:nvSpPr>
            <p:spPr>
              <a:xfrm>
                <a:off x="10177462" y="5889069"/>
                <a:ext cx="2014538" cy="1007269"/>
              </a:xfrm>
              <a:custGeom>
                <a:avLst/>
                <a:gdLst>
                  <a:gd name="connsiteX0" fmla="*/ 1007269 w 2014538"/>
                  <a:gd name="connsiteY0" fmla="*/ 0 h 1007269"/>
                  <a:gd name="connsiteX1" fmla="*/ 2014538 w 2014538"/>
                  <a:gd name="connsiteY1" fmla="*/ 1007269 h 1007269"/>
                  <a:gd name="connsiteX2" fmla="*/ 0 w 2014538"/>
                  <a:gd name="connsiteY2" fmla="*/ 1007269 h 1007269"/>
                </a:gdLst>
                <a:ahLst/>
                <a:cxnLst>
                  <a:cxn ang="0">
                    <a:pos x="connsiteX0" y="connsiteY0"/>
                  </a:cxn>
                  <a:cxn ang="0">
                    <a:pos x="connsiteX1" y="connsiteY1"/>
                  </a:cxn>
                  <a:cxn ang="0">
                    <a:pos x="connsiteX2" y="connsiteY2"/>
                  </a:cxn>
                </a:cxnLst>
                <a:rect l="l" t="t" r="r" b="b"/>
                <a:pathLst>
                  <a:path w="2014538" h="1007269">
                    <a:moveTo>
                      <a:pt x="1007269" y="0"/>
                    </a:moveTo>
                    <a:lnTo>
                      <a:pt x="2014538" y="1007269"/>
                    </a:lnTo>
                    <a:lnTo>
                      <a:pt x="0" y="1007269"/>
                    </a:lnTo>
                    <a:close/>
                  </a:path>
                </a:pathLst>
              </a:custGeom>
              <a:solidFill>
                <a:srgbClr val="5B6A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12"/>
              <p:cNvSpPr/>
              <p:nvPr/>
            </p:nvSpPr>
            <p:spPr>
              <a:xfrm>
                <a:off x="9901083" y="2840615"/>
                <a:ext cx="2329761" cy="4074536"/>
              </a:xfrm>
              <a:custGeom>
                <a:avLst/>
                <a:gdLst>
                  <a:gd name="connsiteX0" fmla="*/ 2329761 w 2329761"/>
                  <a:gd name="connsiteY0" fmla="*/ 0 h 4074536"/>
                  <a:gd name="connsiteX1" fmla="*/ 2329761 w 2329761"/>
                  <a:gd name="connsiteY1" fmla="*/ 4074536 h 4074536"/>
                  <a:gd name="connsiteX2" fmla="*/ 1744775 w 2329761"/>
                  <a:gd name="connsiteY2" fmla="*/ 4074536 h 4074536"/>
                  <a:gd name="connsiteX3" fmla="*/ 0 w 2329761"/>
                  <a:gd name="connsiteY3" fmla="*/ 2329761 h 4074536"/>
                </a:gdLst>
                <a:ahLst/>
                <a:cxnLst>
                  <a:cxn ang="0">
                    <a:pos x="connsiteX0" y="connsiteY0"/>
                  </a:cxn>
                  <a:cxn ang="0">
                    <a:pos x="connsiteX1" y="connsiteY1"/>
                  </a:cxn>
                  <a:cxn ang="0">
                    <a:pos x="connsiteX2" y="connsiteY2"/>
                  </a:cxn>
                  <a:cxn ang="0">
                    <a:pos x="connsiteX3" y="connsiteY3"/>
                  </a:cxn>
                </a:cxnLst>
                <a:rect l="l" t="t" r="r" b="b"/>
                <a:pathLst>
                  <a:path w="2329761" h="4074536">
                    <a:moveTo>
                      <a:pt x="2329761" y="0"/>
                    </a:moveTo>
                    <a:lnTo>
                      <a:pt x="2329761" y="4074536"/>
                    </a:lnTo>
                    <a:lnTo>
                      <a:pt x="1744775" y="4074536"/>
                    </a:lnTo>
                    <a:lnTo>
                      <a:pt x="0" y="2329761"/>
                    </a:lnTo>
                    <a:close/>
                  </a:path>
                </a:pathLst>
              </a:custGeom>
              <a:noFill/>
              <a:ln w="57150">
                <a:gradFill flip="none" rotWithShape="1">
                  <a:gsLst>
                    <a:gs pos="0">
                      <a:srgbClr val="D7B26C"/>
                    </a:gs>
                    <a:gs pos="31000">
                      <a:srgbClr val="D7B26C">
                        <a:alpha val="27000"/>
                      </a:srgbClr>
                    </a:gs>
                    <a:gs pos="65000">
                      <a:srgbClr val="D7B26C"/>
                    </a:gs>
                    <a:gs pos="100000">
                      <a:srgbClr val="D7B26C">
                        <a:alpha val="0"/>
                      </a:srgb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任意多边形 13"/>
              <p:cNvSpPr/>
              <p:nvPr/>
            </p:nvSpPr>
            <p:spPr>
              <a:xfrm>
                <a:off x="10162403" y="3101936"/>
                <a:ext cx="2068440" cy="3811626"/>
              </a:xfrm>
              <a:custGeom>
                <a:avLst/>
                <a:gdLst>
                  <a:gd name="connsiteX0" fmla="*/ 2068440 w 2068440"/>
                  <a:gd name="connsiteY0" fmla="*/ 0 h 3811626"/>
                  <a:gd name="connsiteX1" fmla="*/ 2068440 w 2068440"/>
                  <a:gd name="connsiteY1" fmla="*/ 3811626 h 3811626"/>
                  <a:gd name="connsiteX2" fmla="*/ 1743186 w 2068440"/>
                  <a:gd name="connsiteY2" fmla="*/ 3811626 h 3811626"/>
                  <a:gd name="connsiteX3" fmla="*/ 0 w 2068440"/>
                  <a:gd name="connsiteY3" fmla="*/ 2068440 h 3811626"/>
                </a:gdLst>
                <a:ahLst/>
                <a:cxnLst>
                  <a:cxn ang="0">
                    <a:pos x="connsiteX0" y="connsiteY0"/>
                  </a:cxn>
                  <a:cxn ang="0">
                    <a:pos x="connsiteX1" y="connsiteY1"/>
                  </a:cxn>
                  <a:cxn ang="0">
                    <a:pos x="connsiteX2" y="connsiteY2"/>
                  </a:cxn>
                  <a:cxn ang="0">
                    <a:pos x="connsiteX3" y="connsiteY3"/>
                  </a:cxn>
                </a:cxnLst>
                <a:rect l="l" t="t" r="r" b="b"/>
                <a:pathLst>
                  <a:path w="2068440" h="3811626">
                    <a:moveTo>
                      <a:pt x="2068440" y="0"/>
                    </a:moveTo>
                    <a:lnTo>
                      <a:pt x="2068440" y="3811626"/>
                    </a:lnTo>
                    <a:lnTo>
                      <a:pt x="1743186" y="3811626"/>
                    </a:lnTo>
                    <a:lnTo>
                      <a:pt x="0" y="2068440"/>
                    </a:lnTo>
                    <a:close/>
                  </a:path>
                </a:pathLst>
              </a:custGeom>
              <a:noFill/>
              <a:ln w="57150">
                <a:gradFill flip="none" rotWithShape="1">
                  <a:gsLst>
                    <a:gs pos="0">
                      <a:srgbClr val="D7B26C"/>
                    </a:gs>
                    <a:gs pos="31000">
                      <a:srgbClr val="D7B26C">
                        <a:alpha val="27000"/>
                      </a:srgbClr>
                    </a:gs>
                    <a:gs pos="65000">
                      <a:srgbClr val="D7B26C"/>
                    </a:gs>
                    <a:gs pos="100000">
                      <a:srgbClr val="D7B26C">
                        <a:alpha val="0"/>
                      </a:srgb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任意多边形 14"/>
              <p:cNvSpPr/>
              <p:nvPr/>
            </p:nvSpPr>
            <p:spPr>
              <a:xfrm>
                <a:off x="9901084" y="-57386"/>
                <a:ext cx="2348809" cy="4093820"/>
              </a:xfrm>
              <a:custGeom>
                <a:avLst/>
                <a:gdLst>
                  <a:gd name="connsiteX0" fmla="*/ 1745011 w 2348809"/>
                  <a:gd name="connsiteY0" fmla="*/ 0 h 4093820"/>
                  <a:gd name="connsiteX1" fmla="*/ 2348809 w 2348809"/>
                  <a:gd name="connsiteY1" fmla="*/ 0 h 4093820"/>
                  <a:gd name="connsiteX2" fmla="*/ 2348809 w 2348809"/>
                  <a:gd name="connsiteY2" fmla="*/ 4093820 h 4093820"/>
                  <a:gd name="connsiteX3" fmla="*/ 0 w 2348809"/>
                  <a:gd name="connsiteY3" fmla="*/ 1745011 h 4093820"/>
                </a:gdLst>
                <a:ahLst/>
                <a:cxnLst>
                  <a:cxn ang="0">
                    <a:pos x="connsiteX0" y="connsiteY0"/>
                  </a:cxn>
                  <a:cxn ang="0">
                    <a:pos x="connsiteX1" y="connsiteY1"/>
                  </a:cxn>
                  <a:cxn ang="0">
                    <a:pos x="connsiteX2" y="connsiteY2"/>
                  </a:cxn>
                  <a:cxn ang="0">
                    <a:pos x="connsiteX3" y="connsiteY3"/>
                  </a:cxn>
                </a:cxnLst>
                <a:rect l="l" t="t" r="r" b="b"/>
                <a:pathLst>
                  <a:path w="2348809" h="4093820">
                    <a:moveTo>
                      <a:pt x="1745011" y="0"/>
                    </a:moveTo>
                    <a:lnTo>
                      <a:pt x="2348809" y="0"/>
                    </a:lnTo>
                    <a:lnTo>
                      <a:pt x="2348809" y="4093820"/>
                    </a:lnTo>
                    <a:lnTo>
                      <a:pt x="0" y="1745011"/>
                    </a:lnTo>
                    <a:close/>
                  </a:path>
                </a:pathLst>
              </a:custGeom>
              <a:noFill/>
              <a:ln w="57150">
                <a:gradFill flip="none" rotWithShape="1">
                  <a:gsLst>
                    <a:gs pos="0">
                      <a:srgbClr val="D7B26C"/>
                    </a:gs>
                    <a:gs pos="31000">
                      <a:srgbClr val="D7B26C">
                        <a:alpha val="27000"/>
                      </a:srgbClr>
                    </a:gs>
                    <a:gs pos="65000">
                      <a:srgbClr val="D7B26C"/>
                    </a:gs>
                    <a:gs pos="100000">
                      <a:srgbClr val="D7B26C">
                        <a:alpha val="0"/>
                      </a:srgb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任意多边形 15"/>
              <p:cNvSpPr/>
              <p:nvPr/>
            </p:nvSpPr>
            <p:spPr>
              <a:xfrm>
                <a:off x="10162404" y="-57149"/>
                <a:ext cx="2057866" cy="3802641"/>
              </a:xfrm>
              <a:custGeom>
                <a:avLst/>
                <a:gdLst>
                  <a:gd name="connsiteX0" fmla="*/ 1744775 w 2057866"/>
                  <a:gd name="connsiteY0" fmla="*/ 0 h 3802641"/>
                  <a:gd name="connsiteX1" fmla="*/ 2057866 w 2057866"/>
                  <a:gd name="connsiteY1" fmla="*/ 0 h 3802641"/>
                  <a:gd name="connsiteX2" fmla="*/ 2057866 w 2057866"/>
                  <a:gd name="connsiteY2" fmla="*/ 3802641 h 3802641"/>
                  <a:gd name="connsiteX3" fmla="*/ 0 w 2057866"/>
                  <a:gd name="connsiteY3" fmla="*/ 1744775 h 3802641"/>
                </a:gdLst>
                <a:ahLst/>
                <a:cxnLst>
                  <a:cxn ang="0">
                    <a:pos x="connsiteX0" y="connsiteY0"/>
                  </a:cxn>
                  <a:cxn ang="0">
                    <a:pos x="connsiteX1" y="connsiteY1"/>
                  </a:cxn>
                  <a:cxn ang="0">
                    <a:pos x="connsiteX2" y="connsiteY2"/>
                  </a:cxn>
                  <a:cxn ang="0">
                    <a:pos x="connsiteX3" y="connsiteY3"/>
                  </a:cxn>
                </a:cxnLst>
                <a:rect l="l" t="t" r="r" b="b"/>
                <a:pathLst>
                  <a:path w="2057866" h="3802641">
                    <a:moveTo>
                      <a:pt x="1744775" y="0"/>
                    </a:moveTo>
                    <a:lnTo>
                      <a:pt x="2057866" y="0"/>
                    </a:lnTo>
                    <a:lnTo>
                      <a:pt x="2057866" y="3802641"/>
                    </a:lnTo>
                    <a:lnTo>
                      <a:pt x="0" y="1744775"/>
                    </a:lnTo>
                    <a:close/>
                  </a:path>
                </a:pathLst>
              </a:custGeom>
              <a:noFill/>
              <a:ln w="57150">
                <a:gradFill flip="none" rotWithShape="1">
                  <a:gsLst>
                    <a:gs pos="0">
                      <a:srgbClr val="D7B26C"/>
                    </a:gs>
                    <a:gs pos="31000">
                      <a:srgbClr val="D7B26C">
                        <a:alpha val="27000"/>
                      </a:srgbClr>
                    </a:gs>
                    <a:gs pos="65000">
                      <a:srgbClr val="D7B26C"/>
                    </a:gs>
                    <a:gs pos="100000">
                      <a:srgbClr val="D7B26C">
                        <a:alpha val="0"/>
                      </a:srgb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任意多边形 16"/>
              <p:cNvSpPr/>
              <p:nvPr/>
            </p:nvSpPr>
            <p:spPr>
              <a:xfrm>
                <a:off x="9629471" y="857250"/>
                <a:ext cx="2601373" cy="5143500"/>
              </a:xfrm>
              <a:custGeom>
                <a:avLst/>
                <a:gdLst>
                  <a:gd name="connsiteX0" fmla="*/ 2571750 w 2601373"/>
                  <a:gd name="connsiteY0" fmla="*/ 0 h 5143500"/>
                  <a:gd name="connsiteX1" fmla="*/ 2601373 w 2601373"/>
                  <a:gd name="connsiteY1" fmla="*/ 29623 h 5143500"/>
                  <a:gd name="connsiteX2" fmla="*/ 2601373 w 2601373"/>
                  <a:gd name="connsiteY2" fmla="*/ 5113877 h 5143500"/>
                  <a:gd name="connsiteX3" fmla="*/ 2571750 w 2601373"/>
                  <a:gd name="connsiteY3" fmla="*/ 5143500 h 5143500"/>
                  <a:gd name="connsiteX4" fmla="*/ 0 w 2601373"/>
                  <a:gd name="connsiteY4" fmla="*/ 2571750 h 514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1373" h="5143500">
                    <a:moveTo>
                      <a:pt x="2571750" y="0"/>
                    </a:moveTo>
                    <a:lnTo>
                      <a:pt x="2601373" y="29623"/>
                    </a:lnTo>
                    <a:lnTo>
                      <a:pt x="2601373" y="5113877"/>
                    </a:lnTo>
                    <a:lnTo>
                      <a:pt x="2571750" y="5143500"/>
                    </a:lnTo>
                    <a:lnTo>
                      <a:pt x="0" y="2571750"/>
                    </a:lnTo>
                    <a:close/>
                  </a:path>
                </a:pathLst>
              </a:custGeom>
              <a:noFill/>
              <a:ln w="57150">
                <a:gradFill flip="none" rotWithShape="1">
                  <a:gsLst>
                    <a:gs pos="0">
                      <a:srgbClr val="D7B26C"/>
                    </a:gs>
                    <a:gs pos="57000">
                      <a:srgbClr val="D7B26C">
                        <a:alpha val="28000"/>
                      </a:srgbClr>
                    </a:gs>
                    <a:gs pos="100000">
                      <a:srgbClr val="D7B26C">
                        <a:alpha val="0"/>
                      </a:srgb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任意多边形 17"/>
              <p:cNvSpPr/>
              <p:nvPr/>
            </p:nvSpPr>
            <p:spPr>
              <a:xfrm>
                <a:off x="10734370" y="1962150"/>
                <a:ext cx="1466850" cy="2933700"/>
              </a:xfrm>
              <a:custGeom>
                <a:avLst/>
                <a:gdLst>
                  <a:gd name="connsiteX0" fmla="*/ 1466850 w 1466850"/>
                  <a:gd name="connsiteY0" fmla="*/ 0 h 2933700"/>
                  <a:gd name="connsiteX1" fmla="*/ 1466850 w 1466850"/>
                  <a:gd name="connsiteY1" fmla="*/ 2933700 h 2933700"/>
                  <a:gd name="connsiteX2" fmla="*/ 0 w 1466850"/>
                  <a:gd name="connsiteY2" fmla="*/ 1466850 h 2933700"/>
                </a:gdLst>
                <a:ahLst/>
                <a:cxnLst>
                  <a:cxn ang="0">
                    <a:pos x="connsiteX0" y="connsiteY0"/>
                  </a:cxn>
                  <a:cxn ang="0">
                    <a:pos x="connsiteX1" y="connsiteY1"/>
                  </a:cxn>
                  <a:cxn ang="0">
                    <a:pos x="connsiteX2" y="connsiteY2"/>
                  </a:cxn>
                </a:cxnLst>
                <a:rect l="l" t="t" r="r" b="b"/>
                <a:pathLst>
                  <a:path w="1466850" h="2933700">
                    <a:moveTo>
                      <a:pt x="1466850" y="0"/>
                    </a:moveTo>
                    <a:lnTo>
                      <a:pt x="1466850" y="2933700"/>
                    </a:lnTo>
                    <a:lnTo>
                      <a:pt x="0" y="1466850"/>
                    </a:lnTo>
                    <a:close/>
                  </a:path>
                </a:pathLst>
              </a:custGeom>
              <a:solidFill>
                <a:srgbClr val="5B6A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任意多边形 18"/>
              <p:cNvSpPr/>
              <p:nvPr/>
            </p:nvSpPr>
            <p:spPr>
              <a:xfrm>
                <a:off x="11237917" y="2465696"/>
                <a:ext cx="973877" cy="1926608"/>
              </a:xfrm>
              <a:custGeom>
                <a:avLst/>
                <a:gdLst>
                  <a:gd name="connsiteX0" fmla="*/ 963304 w 973877"/>
                  <a:gd name="connsiteY0" fmla="*/ 0 h 1926608"/>
                  <a:gd name="connsiteX1" fmla="*/ 973877 w 973877"/>
                  <a:gd name="connsiteY1" fmla="*/ 10573 h 1926608"/>
                  <a:gd name="connsiteX2" fmla="*/ 973877 w 973877"/>
                  <a:gd name="connsiteY2" fmla="*/ 1916035 h 1926608"/>
                  <a:gd name="connsiteX3" fmla="*/ 963304 w 973877"/>
                  <a:gd name="connsiteY3" fmla="*/ 1926608 h 1926608"/>
                  <a:gd name="connsiteX4" fmla="*/ 0 w 973877"/>
                  <a:gd name="connsiteY4" fmla="*/ 963304 h 1926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3877" h="1926608">
                    <a:moveTo>
                      <a:pt x="963304" y="0"/>
                    </a:moveTo>
                    <a:lnTo>
                      <a:pt x="973877" y="10573"/>
                    </a:lnTo>
                    <a:lnTo>
                      <a:pt x="973877" y="1916035"/>
                    </a:lnTo>
                    <a:lnTo>
                      <a:pt x="963304" y="1926608"/>
                    </a:lnTo>
                    <a:lnTo>
                      <a:pt x="0" y="963304"/>
                    </a:lnTo>
                    <a:close/>
                  </a:path>
                </a:pathLst>
              </a:custGeom>
              <a:noFill/>
              <a:ln w="57150">
                <a:gradFill flip="none" rotWithShape="1">
                  <a:gsLst>
                    <a:gs pos="0">
                      <a:srgbClr val="D7B26C"/>
                    </a:gs>
                    <a:gs pos="57000">
                      <a:srgbClr val="D7B26C">
                        <a:alpha val="28000"/>
                      </a:srgbClr>
                    </a:gs>
                    <a:gs pos="100000">
                      <a:srgbClr val="D7B26C">
                        <a:alpha val="0"/>
                      </a:srgb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23" name="文本框 22"/>
          <p:cNvSpPr txBox="1"/>
          <p:nvPr/>
        </p:nvSpPr>
        <p:spPr>
          <a:xfrm>
            <a:off x="2264215" y="1515543"/>
            <a:ext cx="1716019" cy="1446550"/>
          </a:xfrm>
          <a:prstGeom prst="rect">
            <a:avLst/>
          </a:prstGeom>
          <a:noFill/>
        </p:spPr>
        <p:txBody>
          <a:bodyPr wrap="square" rtlCol="0">
            <a:spAutoFit/>
          </a:bodyPr>
          <a:lstStyle/>
          <a:p>
            <a:pPr algn="ctr"/>
            <a:r>
              <a:rPr lang="en-US" altLang="zh-CN" sz="8800" b="1" dirty="0" smtClean="0">
                <a:solidFill>
                  <a:srgbClr val="5B6A74"/>
                </a:solidFill>
                <a:latin typeface="汉仪文黑-55简" panose="00020600040101010101" charset="-122"/>
                <a:ea typeface="汉仪文黑-55简" panose="00020600040101010101" charset="-122"/>
              </a:rPr>
              <a:t>03</a:t>
            </a:r>
            <a:endParaRPr lang="zh-CN" altLang="en-US" sz="8800" b="1" dirty="0">
              <a:solidFill>
                <a:srgbClr val="5B6A74"/>
              </a:solidFill>
              <a:latin typeface="汉仪文黑-55简" panose="00020600040101010101" charset="-122"/>
              <a:ea typeface="汉仪文黑-55简" panose="00020600040101010101" charset="-122"/>
            </a:endParaRPr>
          </a:p>
        </p:txBody>
      </p:sp>
      <p:sp>
        <p:nvSpPr>
          <p:cNvPr id="32" name="文本框 31"/>
          <p:cNvSpPr txBox="1"/>
          <p:nvPr/>
        </p:nvSpPr>
        <p:spPr>
          <a:xfrm>
            <a:off x="2484508" y="2651435"/>
            <a:ext cx="5816530" cy="922020"/>
          </a:xfrm>
          <a:prstGeom prst="rect">
            <a:avLst/>
          </a:prstGeom>
          <a:noFill/>
        </p:spPr>
        <p:txBody>
          <a:bodyPr wrap="square" rtlCol="0">
            <a:spAutoFit/>
          </a:bodyPr>
          <a:lstStyle/>
          <a:p>
            <a:r>
              <a:rPr lang="zh-CN" altLang="en-US" sz="5400" dirty="0" smtClean="0">
                <a:solidFill>
                  <a:srgbClr val="444F56"/>
                </a:solidFill>
                <a:latin typeface="汉仪文黑-55简" panose="00020600040101010101" charset="-122"/>
                <a:ea typeface="汉仪文黑-55简" panose="00020600040101010101" charset="-122"/>
              </a:rPr>
              <a:t>研究成果</a:t>
            </a:r>
            <a:r>
              <a:rPr lang="zh-CN" altLang="en-US" sz="5400" dirty="0" smtClean="0">
                <a:solidFill>
                  <a:srgbClr val="444F56"/>
                </a:solidFill>
                <a:latin typeface="汉仪文黑-55简" panose="00020600040101010101" charset="-122"/>
                <a:ea typeface="汉仪文黑-55简" panose="00020600040101010101" charset="-122"/>
              </a:rPr>
              <a:t>展示</a:t>
            </a:r>
            <a:endParaRPr lang="zh-CN" altLang="en-US" sz="5400" dirty="0" smtClean="0">
              <a:solidFill>
                <a:srgbClr val="444F56"/>
              </a:solidFill>
              <a:latin typeface="汉仪文黑-55简" panose="00020600040101010101" charset="-122"/>
              <a:ea typeface="汉仪文黑-55简" panose="00020600040101010101" charset="-122"/>
            </a:endParaRPr>
          </a:p>
        </p:txBody>
      </p:sp>
      <p:sp>
        <p:nvSpPr>
          <p:cNvPr id="33" name="文本框 32"/>
          <p:cNvSpPr txBox="1"/>
          <p:nvPr/>
        </p:nvSpPr>
        <p:spPr>
          <a:xfrm>
            <a:off x="2498795" y="3451935"/>
            <a:ext cx="5652000" cy="369332"/>
          </a:xfrm>
          <a:prstGeom prst="rect">
            <a:avLst/>
          </a:prstGeom>
          <a:noFill/>
        </p:spPr>
        <p:txBody>
          <a:bodyPr wrap="square" rtlCol="0">
            <a:spAutoFit/>
          </a:bodyPr>
          <a:lstStyle/>
          <a:p>
            <a:pPr algn="dist"/>
            <a:r>
              <a:rPr lang="en-US" altLang="zh-CN" dirty="0">
                <a:solidFill>
                  <a:srgbClr val="444F56"/>
                </a:solidFill>
                <a:latin typeface="汉仪文黑-55简" panose="00020600040101010101" charset="-122"/>
                <a:ea typeface="汉仪文黑-55简" panose="00020600040101010101" charset="-122"/>
              </a:rPr>
              <a:t>Research Results And Its Application</a:t>
            </a:r>
            <a:endParaRPr lang="zh-CN" altLang="en-US" dirty="0">
              <a:solidFill>
                <a:srgbClr val="444F56"/>
              </a:solidFill>
              <a:latin typeface="汉仪文黑-55简" panose="00020600040101010101" charset="-122"/>
              <a:ea typeface="汉仪文黑-55简" panose="00020600040101010101" charset="-122"/>
            </a:endParaRPr>
          </a:p>
        </p:txBody>
      </p:sp>
      <p:grpSp>
        <p:nvGrpSpPr>
          <p:cNvPr id="20" name="组合 19"/>
          <p:cNvGrpSpPr/>
          <p:nvPr/>
        </p:nvGrpSpPr>
        <p:grpSpPr>
          <a:xfrm>
            <a:off x="-1106816" y="1200000"/>
            <a:ext cx="2626702" cy="4081897"/>
            <a:chOff x="-783260" y="1634148"/>
            <a:chExt cx="1873519" cy="2911450"/>
          </a:xfrm>
        </p:grpSpPr>
        <p:sp>
          <p:nvSpPr>
            <p:cNvPr id="21" name="任意多边形 20"/>
            <p:cNvSpPr/>
            <p:nvPr/>
          </p:nvSpPr>
          <p:spPr>
            <a:xfrm>
              <a:off x="-235005" y="2183954"/>
              <a:ext cx="1325264" cy="2361644"/>
            </a:xfrm>
            <a:custGeom>
              <a:avLst/>
              <a:gdLst>
                <a:gd name="connsiteX0" fmla="*/ 17082 w 974344"/>
                <a:gd name="connsiteY0" fmla="*/ 0 h 1914525"/>
                <a:gd name="connsiteX1" fmla="*/ 974344 w 974344"/>
                <a:gd name="connsiteY1" fmla="*/ 957263 h 1914525"/>
                <a:gd name="connsiteX2" fmla="*/ 17082 w 974344"/>
                <a:gd name="connsiteY2" fmla="*/ 1914525 h 1914525"/>
                <a:gd name="connsiteX3" fmla="*/ 0 w 974344"/>
                <a:gd name="connsiteY3" fmla="*/ 1897443 h 1914525"/>
                <a:gd name="connsiteX4" fmla="*/ 0 w 974344"/>
                <a:gd name="connsiteY4" fmla="*/ 17082 h 1914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344" h="1914525">
                  <a:moveTo>
                    <a:pt x="17082" y="0"/>
                  </a:moveTo>
                  <a:lnTo>
                    <a:pt x="974344" y="957263"/>
                  </a:lnTo>
                  <a:lnTo>
                    <a:pt x="17082" y="1914525"/>
                  </a:lnTo>
                  <a:lnTo>
                    <a:pt x="0" y="1897443"/>
                  </a:lnTo>
                  <a:lnTo>
                    <a:pt x="0" y="17082"/>
                  </a:lnTo>
                  <a:close/>
                </a:path>
              </a:pathLst>
            </a:custGeom>
            <a:noFill/>
            <a:ln w="38100">
              <a:gradFill flip="none" rotWithShape="1">
                <a:gsLst>
                  <a:gs pos="0">
                    <a:srgbClr val="D7B26C">
                      <a:alpha val="0"/>
                    </a:srgbClr>
                  </a:gs>
                  <a:gs pos="75000">
                    <a:srgbClr val="D7B26C">
                      <a:alpha val="43000"/>
                    </a:srgbClr>
                  </a:gs>
                  <a:gs pos="32000">
                    <a:srgbClr val="D7B26C">
                      <a:alpha val="80000"/>
                    </a:srgbClr>
                  </a:gs>
                  <a:gs pos="100000">
                    <a:srgbClr val="D7B26C"/>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半闭框 21"/>
            <p:cNvSpPr/>
            <p:nvPr/>
          </p:nvSpPr>
          <p:spPr>
            <a:xfrm rot="8100000">
              <a:off x="-783260" y="1634148"/>
              <a:ext cx="1566522" cy="1566522"/>
            </a:xfrm>
            <a:prstGeom prst="halfFrame">
              <a:avLst>
                <a:gd name="adj1" fmla="val 29385"/>
                <a:gd name="adj2" fmla="val 29005"/>
              </a:avLst>
            </a:prstGeom>
            <a:solidFill>
              <a:srgbClr val="5B6A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4" name="任意多边形 23"/>
            <p:cNvSpPr/>
            <p:nvPr/>
          </p:nvSpPr>
          <p:spPr>
            <a:xfrm>
              <a:off x="-14293" y="2577266"/>
              <a:ext cx="883840" cy="1575018"/>
            </a:xfrm>
            <a:custGeom>
              <a:avLst/>
              <a:gdLst>
                <a:gd name="connsiteX0" fmla="*/ 17082 w 974344"/>
                <a:gd name="connsiteY0" fmla="*/ 0 h 1914525"/>
                <a:gd name="connsiteX1" fmla="*/ 974344 w 974344"/>
                <a:gd name="connsiteY1" fmla="*/ 957263 h 1914525"/>
                <a:gd name="connsiteX2" fmla="*/ 17082 w 974344"/>
                <a:gd name="connsiteY2" fmla="*/ 1914525 h 1914525"/>
                <a:gd name="connsiteX3" fmla="*/ 0 w 974344"/>
                <a:gd name="connsiteY3" fmla="*/ 1897443 h 1914525"/>
                <a:gd name="connsiteX4" fmla="*/ 0 w 974344"/>
                <a:gd name="connsiteY4" fmla="*/ 17082 h 1914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344" h="1914525">
                  <a:moveTo>
                    <a:pt x="17082" y="0"/>
                  </a:moveTo>
                  <a:lnTo>
                    <a:pt x="974344" y="957263"/>
                  </a:lnTo>
                  <a:lnTo>
                    <a:pt x="17082" y="1914525"/>
                  </a:lnTo>
                  <a:lnTo>
                    <a:pt x="0" y="1897443"/>
                  </a:lnTo>
                  <a:lnTo>
                    <a:pt x="0" y="17082"/>
                  </a:lnTo>
                  <a:close/>
                </a:path>
              </a:pathLst>
            </a:custGeom>
            <a:noFill/>
            <a:ln w="38100">
              <a:gradFill flip="none" rotWithShape="1">
                <a:gsLst>
                  <a:gs pos="0">
                    <a:srgbClr val="D7B26C">
                      <a:alpha val="45000"/>
                    </a:srgbClr>
                  </a:gs>
                  <a:gs pos="75000">
                    <a:srgbClr val="D7B26C">
                      <a:alpha val="43000"/>
                    </a:srgbClr>
                  </a:gs>
                  <a:gs pos="32000">
                    <a:srgbClr val="D7B26C"/>
                  </a:gs>
                  <a:gs pos="100000">
                    <a:srgbClr val="D7B26C"/>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flipH="1">
            <a:off x="10450816" y="-431670"/>
            <a:ext cx="2054282" cy="7742402"/>
            <a:chOff x="-318759" y="-438055"/>
            <a:chExt cx="2054231" cy="7742211"/>
          </a:xfrm>
        </p:grpSpPr>
        <p:grpSp>
          <p:nvGrpSpPr>
            <p:cNvPr id="3" name="组合 2"/>
            <p:cNvGrpSpPr/>
            <p:nvPr/>
          </p:nvGrpSpPr>
          <p:grpSpPr>
            <a:xfrm>
              <a:off x="-318758" y="-438055"/>
              <a:ext cx="2054230" cy="1341411"/>
              <a:chOff x="-318758" y="-438055"/>
              <a:chExt cx="2054230" cy="1341411"/>
            </a:xfrm>
          </p:grpSpPr>
          <p:sp>
            <p:nvSpPr>
              <p:cNvPr id="7" name="任意多边形 6"/>
              <p:cNvSpPr/>
              <p:nvPr/>
            </p:nvSpPr>
            <p:spPr>
              <a:xfrm rot="2700000">
                <a:off x="103782" y="-728333"/>
                <a:ext cx="1209149" cy="2054230"/>
              </a:xfrm>
              <a:custGeom>
                <a:avLst/>
                <a:gdLst>
                  <a:gd name="connsiteX0" fmla="*/ 579225 w 1209149"/>
                  <a:gd name="connsiteY0" fmla="*/ 629924 h 2054230"/>
                  <a:gd name="connsiteX1" fmla="*/ 1209149 w 1209149"/>
                  <a:gd name="connsiteY1" fmla="*/ 0 h 2054230"/>
                  <a:gd name="connsiteX2" fmla="*/ 1209149 w 1209149"/>
                  <a:gd name="connsiteY2" fmla="*/ 2054230 h 2054230"/>
                  <a:gd name="connsiteX3" fmla="*/ 629924 w 1209149"/>
                  <a:gd name="connsiteY3" fmla="*/ 2054230 h 2054230"/>
                  <a:gd name="connsiteX4" fmla="*/ 0 w 1209149"/>
                  <a:gd name="connsiteY4" fmla="*/ 1424306 h 2054230"/>
                  <a:gd name="connsiteX5" fmla="*/ 579225 w 1209149"/>
                  <a:gd name="connsiteY5" fmla="*/ 1424306 h 2054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9149" h="2054230">
                    <a:moveTo>
                      <a:pt x="579225" y="629924"/>
                    </a:moveTo>
                    <a:lnTo>
                      <a:pt x="1209149" y="0"/>
                    </a:lnTo>
                    <a:lnTo>
                      <a:pt x="1209149" y="2054230"/>
                    </a:lnTo>
                    <a:lnTo>
                      <a:pt x="629924" y="2054230"/>
                    </a:lnTo>
                    <a:lnTo>
                      <a:pt x="0" y="1424306"/>
                    </a:lnTo>
                    <a:lnTo>
                      <a:pt x="579225" y="1424306"/>
                    </a:lnTo>
                    <a:close/>
                  </a:path>
                </a:pathLst>
              </a:custGeom>
              <a:solidFill>
                <a:srgbClr val="5B6A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 name="任意多边形 7"/>
              <p:cNvSpPr/>
              <p:nvPr/>
            </p:nvSpPr>
            <p:spPr>
              <a:xfrm rot="2700000">
                <a:off x="28669" y="-657766"/>
                <a:ext cx="1072529" cy="1511952"/>
              </a:xfrm>
              <a:custGeom>
                <a:avLst/>
                <a:gdLst>
                  <a:gd name="connsiteX0" fmla="*/ 0 w 1072529"/>
                  <a:gd name="connsiteY0" fmla="*/ 1072529 h 1511952"/>
                  <a:gd name="connsiteX1" fmla="*/ 1072529 w 1072529"/>
                  <a:gd name="connsiteY1" fmla="*/ 0 h 1511952"/>
                  <a:gd name="connsiteX2" fmla="*/ 1072529 w 1072529"/>
                  <a:gd name="connsiteY2" fmla="*/ 1511952 h 1511952"/>
                  <a:gd name="connsiteX3" fmla="*/ 439424 w 1072529"/>
                  <a:gd name="connsiteY3" fmla="*/ 1511952 h 1511952"/>
                </a:gdLst>
                <a:ahLst/>
                <a:cxnLst>
                  <a:cxn ang="0">
                    <a:pos x="connsiteX0" y="connsiteY0"/>
                  </a:cxn>
                  <a:cxn ang="0">
                    <a:pos x="connsiteX1" y="connsiteY1"/>
                  </a:cxn>
                  <a:cxn ang="0">
                    <a:pos x="connsiteX2" y="connsiteY2"/>
                  </a:cxn>
                  <a:cxn ang="0">
                    <a:pos x="connsiteX3" y="connsiteY3"/>
                  </a:cxn>
                </a:cxnLst>
                <a:rect l="l" t="t" r="r" b="b"/>
                <a:pathLst>
                  <a:path w="1072529" h="1511952">
                    <a:moveTo>
                      <a:pt x="0" y="1072529"/>
                    </a:moveTo>
                    <a:lnTo>
                      <a:pt x="1072529" y="0"/>
                    </a:lnTo>
                    <a:lnTo>
                      <a:pt x="1072529" y="1511952"/>
                    </a:lnTo>
                    <a:lnTo>
                      <a:pt x="439424" y="1511952"/>
                    </a:lnTo>
                    <a:close/>
                  </a:path>
                </a:pathLst>
              </a:custGeom>
              <a:noFill/>
              <a:ln w="57150">
                <a:gradFill flip="none" rotWithShape="1">
                  <a:gsLst>
                    <a:gs pos="0">
                      <a:srgbClr val="D7B26C"/>
                    </a:gs>
                    <a:gs pos="67000">
                      <a:srgbClr val="D7B26C">
                        <a:alpha val="40000"/>
                      </a:srgbClr>
                    </a:gs>
                    <a:gs pos="100000">
                      <a:srgbClr val="D7B26C">
                        <a:alpha val="65000"/>
                      </a:srgbClr>
                    </a:gs>
                  </a:gsLst>
                  <a:lin ang="162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 name="组合 3"/>
            <p:cNvGrpSpPr/>
            <p:nvPr/>
          </p:nvGrpSpPr>
          <p:grpSpPr>
            <a:xfrm flipV="1">
              <a:off x="-318759" y="5962745"/>
              <a:ext cx="2054230" cy="1341411"/>
              <a:chOff x="-318758" y="-438055"/>
              <a:chExt cx="2054230" cy="1341411"/>
            </a:xfrm>
          </p:grpSpPr>
          <p:sp>
            <p:nvSpPr>
              <p:cNvPr id="5" name="任意多边形 4"/>
              <p:cNvSpPr/>
              <p:nvPr/>
            </p:nvSpPr>
            <p:spPr>
              <a:xfrm rot="2700000">
                <a:off x="103782" y="-728333"/>
                <a:ext cx="1209149" cy="2054230"/>
              </a:xfrm>
              <a:custGeom>
                <a:avLst/>
                <a:gdLst>
                  <a:gd name="connsiteX0" fmla="*/ 579225 w 1209149"/>
                  <a:gd name="connsiteY0" fmla="*/ 629924 h 2054230"/>
                  <a:gd name="connsiteX1" fmla="*/ 1209149 w 1209149"/>
                  <a:gd name="connsiteY1" fmla="*/ 0 h 2054230"/>
                  <a:gd name="connsiteX2" fmla="*/ 1209149 w 1209149"/>
                  <a:gd name="connsiteY2" fmla="*/ 2054230 h 2054230"/>
                  <a:gd name="connsiteX3" fmla="*/ 629924 w 1209149"/>
                  <a:gd name="connsiteY3" fmla="*/ 2054230 h 2054230"/>
                  <a:gd name="connsiteX4" fmla="*/ 0 w 1209149"/>
                  <a:gd name="connsiteY4" fmla="*/ 1424306 h 2054230"/>
                  <a:gd name="connsiteX5" fmla="*/ 579225 w 1209149"/>
                  <a:gd name="connsiteY5" fmla="*/ 1424306 h 2054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9149" h="2054230">
                    <a:moveTo>
                      <a:pt x="579225" y="629924"/>
                    </a:moveTo>
                    <a:lnTo>
                      <a:pt x="1209149" y="0"/>
                    </a:lnTo>
                    <a:lnTo>
                      <a:pt x="1209149" y="2054230"/>
                    </a:lnTo>
                    <a:lnTo>
                      <a:pt x="629924" y="2054230"/>
                    </a:lnTo>
                    <a:lnTo>
                      <a:pt x="0" y="1424306"/>
                    </a:lnTo>
                    <a:lnTo>
                      <a:pt x="579225" y="1424306"/>
                    </a:lnTo>
                    <a:close/>
                  </a:path>
                </a:pathLst>
              </a:custGeom>
              <a:solidFill>
                <a:srgbClr val="5B6A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 name="任意多边形 5"/>
              <p:cNvSpPr/>
              <p:nvPr/>
            </p:nvSpPr>
            <p:spPr>
              <a:xfrm rot="2700000">
                <a:off x="28669" y="-657766"/>
                <a:ext cx="1072529" cy="1511952"/>
              </a:xfrm>
              <a:custGeom>
                <a:avLst/>
                <a:gdLst>
                  <a:gd name="connsiteX0" fmla="*/ 0 w 1072529"/>
                  <a:gd name="connsiteY0" fmla="*/ 1072529 h 1511952"/>
                  <a:gd name="connsiteX1" fmla="*/ 1072529 w 1072529"/>
                  <a:gd name="connsiteY1" fmla="*/ 0 h 1511952"/>
                  <a:gd name="connsiteX2" fmla="*/ 1072529 w 1072529"/>
                  <a:gd name="connsiteY2" fmla="*/ 1511952 h 1511952"/>
                  <a:gd name="connsiteX3" fmla="*/ 439424 w 1072529"/>
                  <a:gd name="connsiteY3" fmla="*/ 1511952 h 1511952"/>
                </a:gdLst>
                <a:ahLst/>
                <a:cxnLst>
                  <a:cxn ang="0">
                    <a:pos x="connsiteX0" y="connsiteY0"/>
                  </a:cxn>
                  <a:cxn ang="0">
                    <a:pos x="connsiteX1" y="connsiteY1"/>
                  </a:cxn>
                  <a:cxn ang="0">
                    <a:pos x="connsiteX2" y="connsiteY2"/>
                  </a:cxn>
                  <a:cxn ang="0">
                    <a:pos x="connsiteX3" y="connsiteY3"/>
                  </a:cxn>
                </a:cxnLst>
                <a:rect l="l" t="t" r="r" b="b"/>
                <a:pathLst>
                  <a:path w="1072529" h="1511952">
                    <a:moveTo>
                      <a:pt x="0" y="1072529"/>
                    </a:moveTo>
                    <a:lnTo>
                      <a:pt x="1072529" y="0"/>
                    </a:lnTo>
                    <a:lnTo>
                      <a:pt x="1072529" y="1511952"/>
                    </a:lnTo>
                    <a:lnTo>
                      <a:pt x="439424" y="1511952"/>
                    </a:lnTo>
                    <a:close/>
                  </a:path>
                </a:pathLst>
              </a:custGeom>
              <a:noFill/>
              <a:ln w="57150">
                <a:gradFill flip="none" rotWithShape="1">
                  <a:gsLst>
                    <a:gs pos="0">
                      <a:srgbClr val="D7B26C"/>
                    </a:gs>
                    <a:gs pos="67000">
                      <a:srgbClr val="D7B26C">
                        <a:alpha val="40000"/>
                      </a:srgbClr>
                    </a:gs>
                    <a:gs pos="100000">
                      <a:srgbClr val="D7B26C">
                        <a:alpha val="65000"/>
                      </a:srgbClr>
                    </a:gs>
                  </a:gsLst>
                  <a:lin ang="162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9" name="组合 8"/>
          <p:cNvGrpSpPr/>
          <p:nvPr/>
        </p:nvGrpSpPr>
        <p:grpSpPr>
          <a:xfrm>
            <a:off x="-318784" y="-438150"/>
            <a:ext cx="2054282" cy="7742402"/>
            <a:chOff x="-318759" y="-438055"/>
            <a:chExt cx="2054231" cy="7742211"/>
          </a:xfrm>
        </p:grpSpPr>
        <p:grpSp>
          <p:nvGrpSpPr>
            <p:cNvPr id="10" name="组合 9"/>
            <p:cNvGrpSpPr/>
            <p:nvPr/>
          </p:nvGrpSpPr>
          <p:grpSpPr>
            <a:xfrm>
              <a:off x="-318758" y="-438055"/>
              <a:ext cx="2054230" cy="1341411"/>
              <a:chOff x="-318758" y="-438055"/>
              <a:chExt cx="2054230" cy="1341411"/>
            </a:xfrm>
          </p:grpSpPr>
          <p:sp>
            <p:nvSpPr>
              <p:cNvPr id="14" name="任意多边形 13"/>
              <p:cNvSpPr/>
              <p:nvPr/>
            </p:nvSpPr>
            <p:spPr>
              <a:xfrm rot="2700000">
                <a:off x="103782" y="-728333"/>
                <a:ext cx="1209149" cy="2054230"/>
              </a:xfrm>
              <a:custGeom>
                <a:avLst/>
                <a:gdLst>
                  <a:gd name="connsiteX0" fmla="*/ 579225 w 1209149"/>
                  <a:gd name="connsiteY0" fmla="*/ 629924 h 2054230"/>
                  <a:gd name="connsiteX1" fmla="*/ 1209149 w 1209149"/>
                  <a:gd name="connsiteY1" fmla="*/ 0 h 2054230"/>
                  <a:gd name="connsiteX2" fmla="*/ 1209149 w 1209149"/>
                  <a:gd name="connsiteY2" fmla="*/ 2054230 h 2054230"/>
                  <a:gd name="connsiteX3" fmla="*/ 629924 w 1209149"/>
                  <a:gd name="connsiteY3" fmla="*/ 2054230 h 2054230"/>
                  <a:gd name="connsiteX4" fmla="*/ 0 w 1209149"/>
                  <a:gd name="connsiteY4" fmla="*/ 1424306 h 2054230"/>
                  <a:gd name="connsiteX5" fmla="*/ 579225 w 1209149"/>
                  <a:gd name="connsiteY5" fmla="*/ 1424306 h 2054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9149" h="2054230">
                    <a:moveTo>
                      <a:pt x="579225" y="629924"/>
                    </a:moveTo>
                    <a:lnTo>
                      <a:pt x="1209149" y="0"/>
                    </a:lnTo>
                    <a:lnTo>
                      <a:pt x="1209149" y="2054230"/>
                    </a:lnTo>
                    <a:lnTo>
                      <a:pt x="629924" y="2054230"/>
                    </a:lnTo>
                    <a:lnTo>
                      <a:pt x="0" y="1424306"/>
                    </a:lnTo>
                    <a:lnTo>
                      <a:pt x="579225" y="1424306"/>
                    </a:lnTo>
                    <a:close/>
                  </a:path>
                </a:pathLst>
              </a:custGeom>
              <a:solidFill>
                <a:srgbClr val="5B6A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 name="任意多边形 14"/>
              <p:cNvSpPr/>
              <p:nvPr/>
            </p:nvSpPr>
            <p:spPr>
              <a:xfrm rot="2700000">
                <a:off x="28669" y="-657766"/>
                <a:ext cx="1072529" cy="1511952"/>
              </a:xfrm>
              <a:custGeom>
                <a:avLst/>
                <a:gdLst>
                  <a:gd name="connsiteX0" fmla="*/ 0 w 1072529"/>
                  <a:gd name="connsiteY0" fmla="*/ 1072529 h 1511952"/>
                  <a:gd name="connsiteX1" fmla="*/ 1072529 w 1072529"/>
                  <a:gd name="connsiteY1" fmla="*/ 0 h 1511952"/>
                  <a:gd name="connsiteX2" fmla="*/ 1072529 w 1072529"/>
                  <a:gd name="connsiteY2" fmla="*/ 1511952 h 1511952"/>
                  <a:gd name="connsiteX3" fmla="*/ 439424 w 1072529"/>
                  <a:gd name="connsiteY3" fmla="*/ 1511952 h 1511952"/>
                </a:gdLst>
                <a:ahLst/>
                <a:cxnLst>
                  <a:cxn ang="0">
                    <a:pos x="connsiteX0" y="connsiteY0"/>
                  </a:cxn>
                  <a:cxn ang="0">
                    <a:pos x="connsiteX1" y="connsiteY1"/>
                  </a:cxn>
                  <a:cxn ang="0">
                    <a:pos x="connsiteX2" y="connsiteY2"/>
                  </a:cxn>
                  <a:cxn ang="0">
                    <a:pos x="connsiteX3" y="connsiteY3"/>
                  </a:cxn>
                </a:cxnLst>
                <a:rect l="l" t="t" r="r" b="b"/>
                <a:pathLst>
                  <a:path w="1072529" h="1511952">
                    <a:moveTo>
                      <a:pt x="0" y="1072529"/>
                    </a:moveTo>
                    <a:lnTo>
                      <a:pt x="1072529" y="0"/>
                    </a:lnTo>
                    <a:lnTo>
                      <a:pt x="1072529" y="1511952"/>
                    </a:lnTo>
                    <a:lnTo>
                      <a:pt x="439424" y="1511952"/>
                    </a:lnTo>
                    <a:close/>
                  </a:path>
                </a:pathLst>
              </a:custGeom>
              <a:noFill/>
              <a:ln w="57150">
                <a:gradFill flip="none" rotWithShape="1">
                  <a:gsLst>
                    <a:gs pos="0">
                      <a:srgbClr val="D7B26C"/>
                    </a:gs>
                    <a:gs pos="67000">
                      <a:srgbClr val="D7B26C">
                        <a:alpha val="40000"/>
                      </a:srgbClr>
                    </a:gs>
                    <a:gs pos="100000">
                      <a:srgbClr val="D7B26C">
                        <a:alpha val="65000"/>
                      </a:srgbClr>
                    </a:gs>
                  </a:gsLst>
                  <a:lin ang="162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 name="组合 10"/>
            <p:cNvGrpSpPr/>
            <p:nvPr/>
          </p:nvGrpSpPr>
          <p:grpSpPr>
            <a:xfrm flipV="1">
              <a:off x="-318759" y="5962745"/>
              <a:ext cx="2054230" cy="1341411"/>
              <a:chOff x="-318758" y="-438055"/>
              <a:chExt cx="2054230" cy="1341411"/>
            </a:xfrm>
          </p:grpSpPr>
          <p:sp>
            <p:nvSpPr>
              <p:cNvPr id="12" name="任意多边形 11"/>
              <p:cNvSpPr/>
              <p:nvPr/>
            </p:nvSpPr>
            <p:spPr>
              <a:xfrm rot="2700000">
                <a:off x="103782" y="-728333"/>
                <a:ext cx="1209149" cy="2054230"/>
              </a:xfrm>
              <a:custGeom>
                <a:avLst/>
                <a:gdLst>
                  <a:gd name="connsiteX0" fmla="*/ 579225 w 1209149"/>
                  <a:gd name="connsiteY0" fmla="*/ 629924 h 2054230"/>
                  <a:gd name="connsiteX1" fmla="*/ 1209149 w 1209149"/>
                  <a:gd name="connsiteY1" fmla="*/ 0 h 2054230"/>
                  <a:gd name="connsiteX2" fmla="*/ 1209149 w 1209149"/>
                  <a:gd name="connsiteY2" fmla="*/ 2054230 h 2054230"/>
                  <a:gd name="connsiteX3" fmla="*/ 629924 w 1209149"/>
                  <a:gd name="connsiteY3" fmla="*/ 2054230 h 2054230"/>
                  <a:gd name="connsiteX4" fmla="*/ 0 w 1209149"/>
                  <a:gd name="connsiteY4" fmla="*/ 1424306 h 2054230"/>
                  <a:gd name="connsiteX5" fmla="*/ 579225 w 1209149"/>
                  <a:gd name="connsiteY5" fmla="*/ 1424306 h 2054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9149" h="2054230">
                    <a:moveTo>
                      <a:pt x="579225" y="629924"/>
                    </a:moveTo>
                    <a:lnTo>
                      <a:pt x="1209149" y="0"/>
                    </a:lnTo>
                    <a:lnTo>
                      <a:pt x="1209149" y="2054230"/>
                    </a:lnTo>
                    <a:lnTo>
                      <a:pt x="629924" y="2054230"/>
                    </a:lnTo>
                    <a:lnTo>
                      <a:pt x="0" y="1424306"/>
                    </a:lnTo>
                    <a:lnTo>
                      <a:pt x="579225" y="1424306"/>
                    </a:lnTo>
                    <a:close/>
                  </a:path>
                </a:pathLst>
              </a:custGeom>
              <a:solidFill>
                <a:srgbClr val="5B6A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 name="任意多边形 12"/>
              <p:cNvSpPr/>
              <p:nvPr/>
            </p:nvSpPr>
            <p:spPr>
              <a:xfrm rot="2700000">
                <a:off x="28669" y="-657766"/>
                <a:ext cx="1072529" cy="1511952"/>
              </a:xfrm>
              <a:custGeom>
                <a:avLst/>
                <a:gdLst>
                  <a:gd name="connsiteX0" fmla="*/ 0 w 1072529"/>
                  <a:gd name="connsiteY0" fmla="*/ 1072529 h 1511952"/>
                  <a:gd name="connsiteX1" fmla="*/ 1072529 w 1072529"/>
                  <a:gd name="connsiteY1" fmla="*/ 0 h 1511952"/>
                  <a:gd name="connsiteX2" fmla="*/ 1072529 w 1072529"/>
                  <a:gd name="connsiteY2" fmla="*/ 1511952 h 1511952"/>
                  <a:gd name="connsiteX3" fmla="*/ 439424 w 1072529"/>
                  <a:gd name="connsiteY3" fmla="*/ 1511952 h 1511952"/>
                </a:gdLst>
                <a:ahLst/>
                <a:cxnLst>
                  <a:cxn ang="0">
                    <a:pos x="connsiteX0" y="connsiteY0"/>
                  </a:cxn>
                  <a:cxn ang="0">
                    <a:pos x="connsiteX1" y="connsiteY1"/>
                  </a:cxn>
                  <a:cxn ang="0">
                    <a:pos x="connsiteX2" y="connsiteY2"/>
                  </a:cxn>
                  <a:cxn ang="0">
                    <a:pos x="connsiteX3" y="connsiteY3"/>
                  </a:cxn>
                </a:cxnLst>
                <a:rect l="l" t="t" r="r" b="b"/>
                <a:pathLst>
                  <a:path w="1072529" h="1511952">
                    <a:moveTo>
                      <a:pt x="0" y="1072529"/>
                    </a:moveTo>
                    <a:lnTo>
                      <a:pt x="1072529" y="0"/>
                    </a:lnTo>
                    <a:lnTo>
                      <a:pt x="1072529" y="1511952"/>
                    </a:lnTo>
                    <a:lnTo>
                      <a:pt x="439424" y="1511952"/>
                    </a:lnTo>
                    <a:close/>
                  </a:path>
                </a:pathLst>
              </a:custGeom>
              <a:noFill/>
              <a:ln w="57150">
                <a:gradFill flip="none" rotWithShape="1">
                  <a:gsLst>
                    <a:gs pos="0">
                      <a:srgbClr val="D7B26C"/>
                    </a:gs>
                    <a:gs pos="67000">
                      <a:srgbClr val="D7B26C">
                        <a:alpha val="40000"/>
                      </a:srgbClr>
                    </a:gs>
                    <a:gs pos="100000">
                      <a:srgbClr val="D7B26C">
                        <a:alpha val="65000"/>
                      </a:srgbClr>
                    </a:gs>
                  </a:gsLst>
                  <a:lin ang="162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cxnSp>
        <p:nvCxnSpPr>
          <p:cNvPr id="16" name="直接连接符 15"/>
          <p:cNvCxnSpPr/>
          <p:nvPr/>
        </p:nvCxnSpPr>
        <p:spPr>
          <a:xfrm flipH="1">
            <a:off x="409568" y="1452513"/>
            <a:ext cx="1" cy="3961076"/>
          </a:xfrm>
          <a:prstGeom prst="line">
            <a:avLst/>
          </a:prstGeom>
          <a:ln w="38100">
            <a:gradFill flip="none" rotWithShape="1">
              <a:gsLst>
                <a:gs pos="0">
                  <a:srgbClr val="D7B26C"/>
                </a:gs>
                <a:gs pos="47000">
                  <a:srgbClr val="D7B26C">
                    <a:alpha val="64000"/>
                  </a:srgbClr>
                </a:gs>
                <a:gs pos="79000">
                  <a:srgbClr val="D7B26C">
                    <a:alpha val="36000"/>
                  </a:srgbClr>
                </a:gs>
                <a:gs pos="25000">
                  <a:srgbClr val="D7B26C">
                    <a:alpha val="40000"/>
                  </a:srgbClr>
                </a:gs>
                <a:gs pos="100000">
                  <a:srgbClr val="D7B26C"/>
                </a:gs>
              </a:gsLst>
              <a:lin ang="5400000" scaled="1"/>
              <a:tileRect/>
            </a:gra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H="1">
            <a:off x="11776744" y="1452513"/>
            <a:ext cx="1" cy="3961076"/>
          </a:xfrm>
          <a:prstGeom prst="line">
            <a:avLst/>
          </a:prstGeom>
          <a:ln w="38100">
            <a:gradFill flip="none" rotWithShape="1">
              <a:gsLst>
                <a:gs pos="0">
                  <a:srgbClr val="D7B26C"/>
                </a:gs>
                <a:gs pos="47000">
                  <a:srgbClr val="D7B26C">
                    <a:alpha val="64000"/>
                  </a:srgbClr>
                </a:gs>
                <a:gs pos="79000">
                  <a:srgbClr val="D7B26C">
                    <a:alpha val="36000"/>
                  </a:srgbClr>
                </a:gs>
                <a:gs pos="25000">
                  <a:srgbClr val="D7B26C">
                    <a:alpha val="40000"/>
                  </a:srgbClr>
                </a:gs>
                <a:gs pos="100000">
                  <a:srgbClr val="D7B26C"/>
                </a:gs>
              </a:gsLst>
              <a:lin ang="5400000" scaled="1"/>
              <a:tileRect/>
            </a:gradFill>
          </a:ln>
        </p:spPr>
        <p:style>
          <a:lnRef idx="1">
            <a:schemeClr val="accent1"/>
          </a:lnRef>
          <a:fillRef idx="0">
            <a:schemeClr val="accent1"/>
          </a:fillRef>
          <a:effectRef idx="0">
            <a:schemeClr val="accent1"/>
          </a:effectRef>
          <a:fontRef idx="minor">
            <a:schemeClr val="tx1"/>
          </a:fontRef>
        </p:style>
      </p:cxnSp>
      <p:pic>
        <p:nvPicPr>
          <p:cNvPr id="20" name="图片 19" descr="GJ%2X{@R$CY@AIJC_CF$(_M"/>
          <p:cNvPicPr>
            <a:picLocks noChangeAspect="1"/>
          </p:cNvPicPr>
          <p:nvPr>
            <p:custDataLst>
              <p:tags r:id="rId1"/>
            </p:custDataLst>
          </p:nvPr>
        </p:nvPicPr>
        <p:blipFill>
          <a:blip r:embed="rId2"/>
          <a:stretch>
            <a:fillRect/>
          </a:stretch>
        </p:blipFill>
        <p:spPr>
          <a:xfrm>
            <a:off x="1652905" y="577850"/>
            <a:ext cx="8497570" cy="4520565"/>
          </a:xfrm>
          <a:prstGeom prst="rect">
            <a:avLst/>
          </a:prstGeom>
        </p:spPr>
      </p:pic>
      <p:sp>
        <p:nvSpPr>
          <p:cNvPr id="21" name="文本框 20"/>
          <p:cNvSpPr txBox="1"/>
          <p:nvPr/>
        </p:nvSpPr>
        <p:spPr>
          <a:xfrm>
            <a:off x="4116705" y="5300980"/>
            <a:ext cx="3569970" cy="460375"/>
          </a:xfrm>
          <a:prstGeom prst="rect">
            <a:avLst/>
          </a:prstGeom>
          <a:noFill/>
        </p:spPr>
        <p:txBody>
          <a:bodyPr wrap="square" rtlCol="0">
            <a:spAutoFit/>
          </a:bodyPr>
          <a:p>
            <a:r>
              <a:rPr lang="en-US" altLang="zh-CN"/>
              <a:t>                     </a:t>
            </a:r>
            <a:r>
              <a:rPr lang="en-US" altLang="zh-CN" sz="2400"/>
              <a:t> </a:t>
            </a:r>
            <a:r>
              <a:rPr lang="zh-CN" altLang="en-US" sz="2400"/>
              <a:t>聚类结果</a:t>
            </a:r>
            <a:endParaRPr lang="zh-CN" altLang="en-US" sz="2400"/>
          </a:p>
        </p:txBody>
      </p:sp>
      <p:sp>
        <p:nvSpPr>
          <p:cNvPr id="18" name="文本框 17"/>
          <p:cNvSpPr txBox="1"/>
          <p:nvPr/>
        </p:nvSpPr>
        <p:spPr>
          <a:xfrm>
            <a:off x="2554605" y="5761355"/>
            <a:ext cx="7596505" cy="645160"/>
          </a:xfrm>
          <a:prstGeom prst="rect">
            <a:avLst/>
          </a:prstGeom>
          <a:noFill/>
        </p:spPr>
        <p:txBody>
          <a:bodyPr wrap="square" rtlCol="0">
            <a:spAutoFit/>
          </a:bodyPr>
          <a:p>
            <a:r>
              <a:rPr lang="zh-CN" altLang="en-US"/>
              <a:t>在 10 类聚类下, 聚类效果并不好</a:t>
            </a:r>
            <a:r>
              <a:rPr lang="en-US" altLang="zh-CN"/>
              <a:t>.</a:t>
            </a:r>
            <a:r>
              <a:rPr lang="zh-CN" altLang="en-US"/>
              <a:t>发现由于此图中心比较集中, 使绝大</a:t>
            </a:r>
            <a:endParaRPr lang="zh-CN" altLang="en-US"/>
          </a:p>
          <a:p>
            <a:r>
              <a:rPr lang="zh-CN" altLang="en-US"/>
              <a:t>多数点聚在一类中, 难以分类.</a:t>
            </a:r>
            <a:endParaRPr lang="zh-CN" altLang="en-US"/>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flipH="1">
            <a:off x="10450816" y="-431670"/>
            <a:ext cx="2054282" cy="7742402"/>
            <a:chOff x="-318759" y="-438055"/>
            <a:chExt cx="2054231" cy="7742211"/>
          </a:xfrm>
        </p:grpSpPr>
        <p:grpSp>
          <p:nvGrpSpPr>
            <p:cNvPr id="3" name="组合 2"/>
            <p:cNvGrpSpPr/>
            <p:nvPr/>
          </p:nvGrpSpPr>
          <p:grpSpPr>
            <a:xfrm>
              <a:off x="-318758" y="-438055"/>
              <a:ext cx="2054230" cy="1341411"/>
              <a:chOff x="-318758" y="-438055"/>
              <a:chExt cx="2054230" cy="1341411"/>
            </a:xfrm>
          </p:grpSpPr>
          <p:sp>
            <p:nvSpPr>
              <p:cNvPr id="7" name="任意多边形 6"/>
              <p:cNvSpPr/>
              <p:nvPr/>
            </p:nvSpPr>
            <p:spPr>
              <a:xfrm rot="2700000">
                <a:off x="103782" y="-728333"/>
                <a:ext cx="1209149" cy="2054230"/>
              </a:xfrm>
              <a:custGeom>
                <a:avLst/>
                <a:gdLst>
                  <a:gd name="connsiteX0" fmla="*/ 579225 w 1209149"/>
                  <a:gd name="connsiteY0" fmla="*/ 629924 h 2054230"/>
                  <a:gd name="connsiteX1" fmla="*/ 1209149 w 1209149"/>
                  <a:gd name="connsiteY1" fmla="*/ 0 h 2054230"/>
                  <a:gd name="connsiteX2" fmla="*/ 1209149 w 1209149"/>
                  <a:gd name="connsiteY2" fmla="*/ 2054230 h 2054230"/>
                  <a:gd name="connsiteX3" fmla="*/ 629924 w 1209149"/>
                  <a:gd name="connsiteY3" fmla="*/ 2054230 h 2054230"/>
                  <a:gd name="connsiteX4" fmla="*/ 0 w 1209149"/>
                  <a:gd name="connsiteY4" fmla="*/ 1424306 h 2054230"/>
                  <a:gd name="connsiteX5" fmla="*/ 579225 w 1209149"/>
                  <a:gd name="connsiteY5" fmla="*/ 1424306 h 2054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9149" h="2054230">
                    <a:moveTo>
                      <a:pt x="579225" y="629924"/>
                    </a:moveTo>
                    <a:lnTo>
                      <a:pt x="1209149" y="0"/>
                    </a:lnTo>
                    <a:lnTo>
                      <a:pt x="1209149" y="2054230"/>
                    </a:lnTo>
                    <a:lnTo>
                      <a:pt x="629924" y="2054230"/>
                    </a:lnTo>
                    <a:lnTo>
                      <a:pt x="0" y="1424306"/>
                    </a:lnTo>
                    <a:lnTo>
                      <a:pt x="579225" y="1424306"/>
                    </a:lnTo>
                    <a:close/>
                  </a:path>
                </a:pathLst>
              </a:custGeom>
              <a:solidFill>
                <a:srgbClr val="5B6A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 name="任意多边形 7"/>
              <p:cNvSpPr/>
              <p:nvPr/>
            </p:nvSpPr>
            <p:spPr>
              <a:xfrm rot="2700000">
                <a:off x="28669" y="-657766"/>
                <a:ext cx="1072529" cy="1511952"/>
              </a:xfrm>
              <a:custGeom>
                <a:avLst/>
                <a:gdLst>
                  <a:gd name="connsiteX0" fmla="*/ 0 w 1072529"/>
                  <a:gd name="connsiteY0" fmla="*/ 1072529 h 1511952"/>
                  <a:gd name="connsiteX1" fmla="*/ 1072529 w 1072529"/>
                  <a:gd name="connsiteY1" fmla="*/ 0 h 1511952"/>
                  <a:gd name="connsiteX2" fmla="*/ 1072529 w 1072529"/>
                  <a:gd name="connsiteY2" fmla="*/ 1511952 h 1511952"/>
                  <a:gd name="connsiteX3" fmla="*/ 439424 w 1072529"/>
                  <a:gd name="connsiteY3" fmla="*/ 1511952 h 1511952"/>
                </a:gdLst>
                <a:ahLst/>
                <a:cxnLst>
                  <a:cxn ang="0">
                    <a:pos x="connsiteX0" y="connsiteY0"/>
                  </a:cxn>
                  <a:cxn ang="0">
                    <a:pos x="connsiteX1" y="connsiteY1"/>
                  </a:cxn>
                  <a:cxn ang="0">
                    <a:pos x="connsiteX2" y="connsiteY2"/>
                  </a:cxn>
                  <a:cxn ang="0">
                    <a:pos x="connsiteX3" y="connsiteY3"/>
                  </a:cxn>
                </a:cxnLst>
                <a:rect l="l" t="t" r="r" b="b"/>
                <a:pathLst>
                  <a:path w="1072529" h="1511952">
                    <a:moveTo>
                      <a:pt x="0" y="1072529"/>
                    </a:moveTo>
                    <a:lnTo>
                      <a:pt x="1072529" y="0"/>
                    </a:lnTo>
                    <a:lnTo>
                      <a:pt x="1072529" y="1511952"/>
                    </a:lnTo>
                    <a:lnTo>
                      <a:pt x="439424" y="1511952"/>
                    </a:lnTo>
                    <a:close/>
                  </a:path>
                </a:pathLst>
              </a:custGeom>
              <a:noFill/>
              <a:ln w="57150">
                <a:gradFill flip="none" rotWithShape="1">
                  <a:gsLst>
                    <a:gs pos="0">
                      <a:srgbClr val="D7B26C"/>
                    </a:gs>
                    <a:gs pos="67000">
                      <a:srgbClr val="D7B26C">
                        <a:alpha val="40000"/>
                      </a:srgbClr>
                    </a:gs>
                    <a:gs pos="100000">
                      <a:srgbClr val="D7B26C">
                        <a:alpha val="65000"/>
                      </a:srgbClr>
                    </a:gs>
                  </a:gsLst>
                  <a:lin ang="162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 name="组合 3"/>
            <p:cNvGrpSpPr/>
            <p:nvPr/>
          </p:nvGrpSpPr>
          <p:grpSpPr>
            <a:xfrm flipV="1">
              <a:off x="-318759" y="5962745"/>
              <a:ext cx="2054230" cy="1341411"/>
              <a:chOff x="-318758" y="-438055"/>
              <a:chExt cx="2054230" cy="1341411"/>
            </a:xfrm>
          </p:grpSpPr>
          <p:sp>
            <p:nvSpPr>
              <p:cNvPr id="5" name="任意多边形 4"/>
              <p:cNvSpPr/>
              <p:nvPr/>
            </p:nvSpPr>
            <p:spPr>
              <a:xfrm rot="2700000">
                <a:off x="103782" y="-728333"/>
                <a:ext cx="1209149" cy="2054230"/>
              </a:xfrm>
              <a:custGeom>
                <a:avLst/>
                <a:gdLst>
                  <a:gd name="connsiteX0" fmla="*/ 579225 w 1209149"/>
                  <a:gd name="connsiteY0" fmla="*/ 629924 h 2054230"/>
                  <a:gd name="connsiteX1" fmla="*/ 1209149 w 1209149"/>
                  <a:gd name="connsiteY1" fmla="*/ 0 h 2054230"/>
                  <a:gd name="connsiteX2" fmla="*/ 1209149 w 1209149"/>
                  <a:gd name="connsiteY2" fmla="*/ 2054230 h 2054230"/>
                  <a:gd name="connsiteX3" fmla="*/ 629924 w 1209149"/>
                  <a:gd name="connsiteY3" fmla="*/ 2054230 h 2054230"/>
                  <a:gd name="connsiteX4" fmla="*/ 0 w 1209149"/>
                  <a:gd name="connsiteY4" fmla="*/ 1424306 h 2054230"/>
                  <a:gd name="connsiteX5" fmla="*/ 579225 w 1209149"/>
                  <a:gd name="connsiteY5" fmla="*/ 1424306 h 2054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9149" h="2054230">
                    <a:moveTo>
                      <a:pt x="579225" y="629924"/>
                    </a:moveTo>
                    <a:lnTo>
                      <a:pt x="1209149" y="0"/>
                    </a:lnTo>
                    <a:lnTo>
                      <a:pt x="1209149" y="2054230"/>
                    </a:lnTo>
                    <a:lnTo>
                      <a:pt x="629924" y="2054230"/>
                    </a:lnTo>
                    <a:lnTo>
                      <a:pt x="0" y="1424306"/>
                    </a:lnTo>
                    <a:lnTo>
                      <a:pt x="579225" y="1424306"/>
                    </a:lnTo>
                    <a:close/>
                  </a:path>
                </a:pathLst>
              </a:custGeom>
              <a:solidFill>
                <a:srgbClr val="5B6A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 name="任意多边形 5"/>
              <p:cNvSpPr/>
              <p:nvPr/>
            </p:nvSpPr>
            <p:spPr>
              <a:xfrm rot="2700000">
                <a:off x="28669" y="-657766"/>
                <a:ext cx="1072529" cy="1511952"/>
              </a:xfrm>
              <a:custGeom>
                <a:avLst/>
                <a:gdLst>
                  <a:gd name="connsiteX0" fmla="*/ 0 w 1072529"/>
                  <a:gd name="connsiteY0" fmla="*/ 1072529 h 1511952"/>
                  <a:gd name="connsiteX1" fmla="*/ 1072529 w 1072529"/>
                  <a:gd name="connsiteY1" fmla="*/ 0 h 1511952"/>
                  <a:gd name="connsiteX2" fmla="*/ 1072529 w 1072529"/>
                  <a:gd name="connsiteY2" fmla="*/ 1511952 h 1511952"/>
                  <a:gd name="connsiteX3" fmla="*/ 439424 w 1072529"/>
                  <a:gd name="connsiteY3" fmla="*/ 1511952 h 1511952"/>
                </a:gdLst>
                <a:ahLst/>
                <a:cxnLst>
                  <a:cxn ang="0">
                    <a:pos x="connsiteX0" y="connsiteY0"/>
                  </a:cxn>
                  <a:cxn ang="0">
                    <a:pos x="connsiteX1" y="connsiteY1"/>
                  </a:cxn>
                  <a:cxn ang="0">
                    <a:pos x="connsiteX2" y="connsiteY2"/>
                  </a:cxn>
                  <a:cxn ang="0">
                    <a:pos x="connsiteX3" y="connsiteY3"/>
                  </a:cxn>
                </a:cxnLst>
                <a:rect l="l" t="t" r="r" b="b"/>
                <a:pathLst>
                  <a:path w="1072529" h="1511952">
                    <a:moveTo>
                      <a:pt x="0" y="1072529"/>
                    </a:moveTo>
                    <a:lnTo>
                      <a:pt x="1072529" y="0"/>
                    </a:lnTo>
                    <a:lnTo>
                      <a:pt x="1072529" y="1511952"/>
                    </a:lnTo>
                    <a:lnTo>
                      <a:pt x="439424" y="1511952"/>
                    </a:lnTo>
                    <a:close/>
                  </a:path>
                </a:pathLst>
              </a:custGeom>
              <a:noFill/>
              <a:ln w="57150">
                <a:gradFill flip="none" rotWithShape="1">
                  <a:gsLst>
                    <a:gs pos="0">
                      <a:srgbClr val="D7B26C"/>
                    </a:gs>
                    <a:gs pos="67000">
                      <a:srgbClr val="D7B26C">
                        <a:alpha val="40000"/>
                      </a:srgbClr>
                    </a:gs>
                    <a:gs pos="100000">
                      <a:srgbClr val="D7B26C">
                        <a:alpha val="65000"/>
                      </a:srgbClr>
                    </a:gs>
                  </a:gsLst>
                  <a:lin ang="162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9" name="组合 8"/>
          <p:cNvGrpSpPr/>
          <p:nvPr/>
        </p:nvGrpSpPr>
        <p:grpSpPr>
          <a:xfrm>
            <a:off x="-318784" y="-438150"/>
            <a:ext cx="2054282" cy="7742402"/>
            <a:chOff x="-318759" y="-438055"/>
            <a:chExt cx="2054231" cy="7742211"/>
          </a:xfrm>
        </p:grpSpPr>
        <p:grpSp>
          <p:nvGrpSpPr>
            <p:cNvPr id="10" name="组合 9"/>
            <p:cNvGrpSpPr/>
            <p:nvPr/>
          </p:nvGrpSpPr>
          <p:grpSpPr>
            <a:xfrm>
              <a:off x="-318758" y="-438055"/>
              <a:ext cx="2054230" cy="1341411"/>
              <a:chOff x="-318758" y="-438055"/>
              <a:chExt cx="2054230" cy="1341411"/>
            </a:xfrm>
          </p:grpSpPr>
          <p:sp>
            <p:nvSpPr>
              <p:cNvPr id="14" name="任意多边形 13"/>
              <p:cNvSpPr/>
              <p:nvPr/>
            </p:nvSpPr>
            <p:spPr>
              <a:xfrm rot="2700000">
                <a:off x="103782" y="-728333"/>
                <a:ext cx="1209149" cy="2054230"/>
              </a:xfrm>
              <a:custGeom>
                <a:avLst/>
                <a:gdLst>
                  <a:gd name="connsiteX0" fmla="*/ 579225 w 1209149"/>
                  <a:gd name="connsiteY0" fmla="*/ 629924 h 2054230"/>
                  <a:gd name="connsiteX1" fmla="*/ 1209149 w 1209149"/>
                  <a:gd name="connsiteY1" fmla="*/ 0 h 2054230"/>
                  <a:gd name="connsiteX2" fmla="*/ 1209149 w 1209149"/>
                  <a:gd name="connsiteY2" fmla="*/ 2054230 h 2054230"/>
                  <a:gd name="connsiteX3" fmla="*/ 629924 w 1209149"/>
                  <a:gd name="connsiteY3" fmla="*/ 2054230 h 2054230"/>
                  <a:gd name="connsiteX4" fmla="*/ 0 w 1209149"/>
                  <a:gd name="connsiteY4" fmla="*/ 1424306 h 2054230"/>
                  <a:gd name="connsiteX5" fmla="*/ 579225 w 1209149"/>
                  <a:gd name="connsiteY5" fmla="*/ 1424306 h 2054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9149" h="2054230">
                    <a:moveTo>
                      <a:pt x="579225" y="629924"/>
                    </a:moveTo>
                    <a:lnTo>
                      <a:pt x="1209149" y="0"/>
                    </a:lnTo>
                    <a:lnTo>
                      <a:pt x="1209149" y="2054230"/>
                    </a:lnTo>
                    <a:lnTo>
                      <a:pt x="629924" y="2054230"/>
                    </a:lnTo>
                    <a:lnTo>
                      <a:pt x="0" y="1424306"/>
                    </a:lnTo>
                    <a:lnTo>
                      <a:pt x="579225" y="1424306"/>
                    </a:lnTo>
                    <a:close/>
                  </a:path>
                </a:pathLst>
              </a:custGeom>
              <a:solidFill>
                <a:srgbClr val="5B6A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 name="任意多边形 14"/>
              <p:cNvSpPr/>
              <p:nvPr/>
            </p:nvSpPr>
            <p:spPr>
              <a:xfrm rot="2700000">
                <a:off x="28669" y="-657766"/>
                <a:ext cx="1072529" cy="1511952"/>
              </a:xfrm>
              <a:custGeom>
                <a:avLst/>
                <a:gdLst>
                  <a:gd name="connsiteX0" fmla="*/ 0 w 1072529"/>
                  <a:gd name="connsiteY0" fmla="*/ 1072529 h 1511952"/>
                  <a:gd name="connsiteX1" fmla="*/ 1072529 w 1072529"/>
                  <a:gd name="connsiteY1" fmla="*/ 0 h 1511952"/>
                  <a:gd name="connsiteX2" fmla="*/ 1072529 w 1072529"/>
                  <a:gd name="connsiteY2" fmla="*/ 1511952 h 1511952"/>
                  <a:gd name="connsiteX3" fmla="*/ 439424 w 1072529"/>
                  <a:gd name="connsiteY3" fmla="*/ 1511952 h 1511952"/>
                </a:gdLst>
                <a:ahLst/>
                <a:cxnLst>
                  <a:cxn ang="0">
                    <a:pos x="connsiteX0" y="connsiteY0"/>
                  </a:cxn>
                  <a:cxn ang="0">
                    <a:pos x="connsiteX1" y="connsiteY1"/>
                  </a:cxn>
                  <a:cxn ang="0">
                    <a:pos x="connsiteX2" y="connsiteY2"/>
                  </a:cxn>
                  <a:cxn ang="0">
                    <a:pos x="connsiteX3" y="connsiteY3"/>
                  </a:cxn>
                </a:cxnLst>
                <a:rect l="l" t="t" r="r" b="b"/>
                <a:pathLst>
                  <a:path w="1072529" h="1511952">
                    <a:moveTo>
                      <a:pt x="0" y="1072529"/>
                    </a:moveTo>
                    <a:lnTo>
                      <a:pt x="1072529" y="0"/>
                    </a:lnTo>
                    <a:lnTo>
                      <a:pt x="1072529" y="1511952"/>
                    </a:lnTo>
                    <a:lnTo>
                      <a:pt x="439424" y="1511952"/>
                    </a:lnTo>
                    <a:close/>
                  </a:path>
                </a:pathLst>
              </a:custGeom>
              <a:noFill/>
              <a:ln w="57150">
                <a:gradFill flip="none" rotWithShape="1">
                  <a:gsLst>
                    <a:gs pos="0">
                      <a:srgbClr val="D7B26C"/>
                    </a:gs>
                    <a:gs pos="67000">
                      <a:srgbClr val="D7B26C">
                        <a:alpha val="40000"/>
                      </a:srgbClr>
                    </a:gs>
                    <a:gs pos="100000">
                      <a:srgbClr val="D7B26C">
                        <a:alpha val="65000"/>
                      </a:srgbClr>
                    </a:gs>
                  </a:gsLst>
                  <a:lin ang="162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 name="组合 10"/>
            <p:cNvGrpSpPr/>
            <p:nvPr/>
          </p:nvGrpSpPr>
          <p:grpSpPr>
            <a:xfrm flipV="1">
              <a:off x="-318759" y="5962745"/>
              <a:ext cx="2054230" cy="1341411"/>
              <a:chOff x="-318758" y="-438055"/>
              <a:chExt cx="2054230" cy="1341411"/>
            </a:xfrm>
          </p:grpSpPr>
          <p:sp>
            <p:nvSpPr>
              <p:cNvPr id="12" name="任意多边形 11"/>
              <p:cNvSpPr/>
              <p:nvPr/>
            </p:nvSpPr>
            <p:spPr>
              <a:xfrm rot="2700000">
                <a:off x="103782" y="-728333"/>
                <a:ext cx="1209149" cy="2054230"/>
              </a:xfrm>
              <a:custGeom>
                <a:avLst/>
                <a:gdLst>
                  <a:gd name="connsiteX0" fmla="*/ 579225 w 1209149"/>
                  <a:gd name="connsiteY0" fmla="*/ 629924 h 2054230"/>
                  <a:gd name="connsiteX1" fmla="*/ 1209149 w 1209149"/>
                  <a:gd name="connsiteY1" fmla="*/ 0 h 2054230"/>
                  <a:gd name="connsiteX2" fmla="*/ 1209149 w 1209149"/>
                  <a:gd name="connsiteY2" fmla="*/ 2054230 h 2054230"/>
                  <a:gd name="connsiteX3" fmla="*/ 629924 w 1209149"/>
                  <a:gd name="connsiteY3" fmla="*/ 2054230 h 2054230"/>
                  <a:gd name="connsiteX4" fmla="*/ 0 w 1209149"/>
                  <a:gd name="connsiteY4" fmla="*/ 1424306 h 2054230"/>
                  <a:gd name="connsiteX5" fmla="*/ 579225 w 1209149"/>
                  <a:gd name="connsiteY5" fmla="*/ 1424306 h 2054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9149" h="2054230">
                    <a:moveTo>
                      <a:pt x="579225" y="629924"/>
                    </a:moveTo>
                    <a:lnTo>
                      <a:pt x="1209149" y="0"/>
                    </a:lnTo>
                    <a:lnTo>
                      <a:pt x="1209149" y="2054230"/>
                    </a:lnTo>
                    <a:lnTo>
                      <a:pt x="629924" y="2054230"/>
                    </a:lnTo>
                    <a:lnTo>
                      <a:pt x="0" y="1424306"/>
                    </a:lnTo>
                    <a:lnTo>
                      <a:pt x="579225" y="1424306"/>
                    </a:lnTo>
                    <a:close/>
                  </a:path>
                </a:pathLst>
              </a:custGeom>
              <a:solidFill>
                <a:srgbClr val="5B6A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 name="任意多边形 12"/>
              <p:cNvSpPr/>
              <p:nvPr/>
            </p:nvSpPr>
            <p:spPr>
              <a:xfrm rot="2700000">
                <a:off x="28669" y="-657766"/>
                <a:ext cx="1072529" cy="1511952"/>
              </a:xfrm>
              <a:custGeom>
                <a:avLst/>
                <a:gdLst>
                  <a:gd name="connsiteX0" fmla="*/ 0 w 1072529"/>
                  <a:gd name="connsiteY0" fmla="*/ 1072529 h 1511952"/>
                  <a:gd name="connsiteX1" fmla="*/ 1072529 w 1072529"/>
                  <a:gd name="connsiteY1" fmla="*/ 0 h 1511952"/>
                  <a:gd name="connsiteX2" fmla="*/ 1072529 w 1072529"/>
                  <a:gd name="connsiteY2" fmla="*/ 1511952 h 1511952"/>
                  <a:gd name="connsiteX3" fmla="*/ 439424 w 1072529"/>
                  <a:gd name="connsiteY3" fmla="*/ 1511952 h 1511952"/>
                </a:gdLst>
                <a:ahLst/>
                <a:cxnLst>
                  <a:cxn ang="0">
                    <a:pos x="connsiteX0" y="connsiteY0"/>
                  </a:cxn>
                  <a:cxn ang="0">
                    <a:pos x="connsiteX1" y="connsiteY1"/>
                  </a:cxn>
                  <a:cxn ang="0">
                    <a:pos x="connsiteX2" y="connsiteY2"/>
                  </a:cxn>
                  <a:cxn ang="0">
                    <a:pos x="connsiteX3" y="connsiteY3"/>
                  </a:cxn>
                </a:cxnLst>
                <a:rect l="l" t="t" r="r" b="b"/>
                <a:pathLst>
                  <a:path w="1072529" h="1511952">
                    <a:moveTo>
                      <a:pt x="0" y="1072529"/>
                    </a:moveTo>
                    <a:lnTo>
                      <a:pt x="1072529" y="0"/>
                    </a:lnTo>
                    <a:lnTo>
                      <a:pt x="1072529" y="1511952"/>
                    </a:lnTo>
                    <a:lnTo>
                      <a:pt x="439424" y="1511952"/>
                    </a:lnTo>
                    <a:close/>
                  </a:path>
                </a:pathLst>
              </a:custGeom>
              <a:noFill/>
              <a:ln w="57150">
                <a:gradFill flip="none" rotWithShape="1">
                  <a:gsLst>
                    <a:gs pos="0">
                      <a:srgbClr val="D7B26C"/>
                    </a:gs>
                    <a:gs pos="67000">
                      <a:srgbClr val="D7B26C">
                        <a:alpha val="40000"/>
                      </a:srgbClr>
                    </a:gs>
                    <a:gs pos="100000">
                      <a:srgbClr val="D7B26C">
                        <a:alpha val="65000"/>
                      </a:srgbClr>
                    </a:gs>
                  </a:gsLst>
                  <a:lin ang="162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cxnSp>
        <p:nvCxnSpPr>
          <p:cNvPr id="16" name="直接连接符 15"/>
          <p:cNvCxnSpPr/>
          <p:nvPr/>
        </p:nvCxnSpPr>
        <p:spPr>
          <a:xfrm flipH="1">
            <a:off x="409568" y="1452513"/>
            <a:ext cx="1" cy="3961076"/>
          </a:xfrm>
          <a:prstGeom prst="line">
            <a:avLst/>
          </a:prstGeom>
          <a:ln w="38100">
            <a:gradFill flip="none" rotWithShape="1">
              <a:gsLst>
                <a:gs pos="0">
                  <a:srgbClr val="D7B26C"/>
                </a:gs>
                <a:gs pos="47000">
                  <a:srgbClr val="D7B26C">
                    <a:alpha val="64000"/>
                  </a:srgbClr>
                </a:gs>
                <a:gs pos="79000">
                  <a:srgbClr val="D7B26C">
                    <a:alpha val="36000"/>
                  </a:srgbClr>
                </a:gs>
                <a:gs pos="25000">
                  <a:srgbClr val="D7B26C">
                    <a:alpha val="40000"/>
                  </a:srgbClr>
                </a:gs>
                <a:gs pos="100000">
                  <a:srgbClr val="D7B26C"/>
                </a:gs>
              </a:gsLst>
              <a:lin ang="5400000" scaled="1"/>
              <a:tileRect/>
            </a:gra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H="1">
            <a:off x="11776744" y="1452513"/>
            <a:ext cx="1" cy="3961076"/>
          </a:xfrm>
          <a:prstGeom prst="line">
            <a:avLst/>
          </a:prstGeom>
          <a:ln w="38100">
            <a:gradFill flip="none" rotWithShape="1">
              <a:gsLst>
                <a:gs pos="0">
                  <a:srgbClr val="D7B26C"/>
                </a:gs>
                <a:gs pos="47000">
                  <a:srgbClr val="D7B26C">
                    <a:alpha val="64000"/>
                  </a:srgbClr>
                </a:gs>
                <a:gs pos="79000">
                  <a:srgbClr val="D7B26C">
                    <a:alpha val="36000"/>
                  </a:srgbClr>
                </a:gs>
                <a:gs pos="25000">
                  <a:srgbClr val="D7B26C">
                    <a:alpha val="40000"/>
                  </a:srgbClr>
                </a:gs>
                <a:gs pos="100000">
                  <a:srgbClr val="D7B26C"/>
                </a:gs>
              </a:gsLst>
              <a:lin ang="5400000" scaled="1"/>
              <a:tileRect/>
            </a:gradFill>
          </a:ln>
        </p:spPr>
        <p:style>
          <a:lnRef idx="1">
            <a:schemeClr val="accent1"/>
          </a:lnRef>
          <a:fillRef idx="0">
            <a:schemeClr val="accent1"/>
          </a:fillRef>
          <a:effectRef idx="0">
            <a:schemeClr val="accent1"/>
          </a:effectRef>
          <a:fontRef idx="minor">
            <a:schemeClr val="tx1"/>
          </a:fontRef>
        </p:style>
      </p:cxnSp>
      <p:pic>
        <p:nvPicPr>
          <p:cNvPr id="18" name="图片 17" descr="@0~461OZMTS0]HNE53)K)`B"/>
          <p:cNvPicPr>
            <a:picLocks noChangeAspect="1"/>
          </p:cNvPicPr>
          <p:nvPr>
            <p:custDataLst>
              <p:tags r:id="rId1"/>
            </p:custDataLst>
          </p:nvPr>
        </p:nvPicPr>
        <p:blipFill>
          <a:blip r:embed="rId2"/>
          <a:stretch>
            <a:fillRect/>
          </a:stretch>
        </p:blipFill>
        <p:spPr>
          <a:xfrm>
            <a:off x="95885" y="219075"/>
            <a:ext cx="5953125" cy="4743450"/>
          </a:xfrm>
          <a:prstGeom prst="rect">
            <a:avLst/>
          </a:prstGeom>
        </p:spPr>
      </p:pic>
      <p:pic>
        <p:nvPicPr>
          <p:cNvPr id="22" name="图片 21" descr="E[K68HD~QNA{9AKK%SC4{92"/>
          <p:cNvPicPr>
            <a:picLocks noChangeAspect="1"/>
          </p:cNvPicPr>
          <p:nvPr>
            <p:custDataLst>
              <p:tags r:id="rId3"/>
            </p:custDataLst>
          </p:nvPr>
        </p:nvPicPr>
        <p:blipFill>
          <a:blip r:embed="rId4"/>
          <a:stretch>
            <a:fillRect/>
          </a:stretch>
        </p:blipFill>
        <p:spPr>
          <a:xfrm>
            <a:off x="6014085" y="1990090"/>
            <a:ext cx="5762625" cy="4743450"/>
          </a:xfrm>
          <a:prstGeom prst="rect">
            <a:avLst/>
          </a:prstGeom>
        </p:spPr>
      </p:pic>
      <p:sp>
        <p:nvSpPr>
          <p:cNvPr id="23" name="文本框 22"/>
          <p:cNvSpPr txBox="1"/>
          <p:nvPr/>
        </p:nvSpPr>
        <p:spPr>
          <a:xfrm>
            <a:off x="6671310" y="930275"/>
            <a:ext cx="3956050" cy="521970"/>
          </a:xfrm>
          <a:prstGeom prst="rect">
            <a:avLst/>
          </a:prstGeom>
          <a:noFill/>
        </p:spPr>
        <p:txBody>
          <a:bodyPr wrap="square" rtlCol="0">
            <a:spAutoFit/>
          </a:bodyPr>
          <a:p>
            <a:r>
              <a:rPr lang="en-US" altLang="zh-CN"/>
              <a:t>     </a:t>
            </a:r>
            <a:r>
              <a:rPr lang="zh-CN" altLang="en-US" sz="2800"/>
              <a:t>对图的度的分析：</a:t>
            </a:r>
            <a:endParaRPr lang="zh-CN" altLang="en-US" sz="2800"/>
          </a:p>
        </p:txBody>
      </p:sp>
      <p:sp>
        <p:nvSpPr>
          <p:cNvPr id="19" name="文本框 18"/>
          <p:cNvSpPr txBox="1"/>
          <p:nvPr/>
        </p:nvSpPr>
        <p:spPr>
          <a:xfrm>
            <a:off x="1721485" y="5281930"/>
            <a:ext cx="3108960" cy="1198880"/>
          </a:xfrm>
          <a:prstGeom prst="rect">
            <a:avLst/>
          </a:prstGeom>
          <a:noFill/>
        </p:spPr>
        <p:txBody>
          <a:bodyPr wrap="square" rtlCol="0">
            <a:spAutoFit/>
          </a:bodyPr>
          <a:p>
            <a:r>
              <a:rPr lang="zh-CN" altLang="en-US" sz="2400"/>
              <a:t>发现该图大多数点的出度小于等于 2, 连接非常稀疏</a:t>
            </a:r>
            <a:endParaRPr lang="zh-CN" altLang="en-US" sz="240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半闭框 12"/>
          <p:cNvSpPr/>
          <p:nvPr/>
        </p:nvSpPr>
        <p:spPr>
          <a:xfrm rot="8100000">
            <a:off x="-320397" y="132713"/>
            <a:ext cx="640794" cy="640794"/>
          </a:xfrm>
          <a:prstGeom prst="halfFrame">
            <a:avLst/>
          </a:prstGeom>
          <a:solidFill>
            <a:srgbClr val="5B6A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 name="任意多边形 15"/>
          <p:cNvSpPr/>
          <p:nvPr/>
        </p:nvSpPr>
        <p:spPr>
          <a:xfrm rot="2700000">
            <a:off x="-224459" y="230878"/>
            <a:ext cx="444464" cy="444464"/>
          </a:xfrm>
          <a:custGeom>
            <a:avLst/>
            <a:gdLst>
              <a:gd name="connsiteX0" fmla="*/ 0 w 1553029"/>
              <a:gd name="connsiteY0" fmla="*/ 0 h 1553029"/>
              <a:gd name="connsiteX1" fmla="*/ 1553029 w 1553029"/>
              <a:gd name="connsiteY1" fmla="*/ 0 h 1553029"/>
              <a:gd name="connsiteX2" fmla="*/ 1553029 w 1553029"/>
              <a:gd name="connsiteY2" fmla="*/ 1553029 h 1553029"/>
              <a:gd name="connsiteX3" fmla="*/ 1508683 w 1553029"/>
              <a:gd name="connsiteY3" fmla="*/ 1553029 h 1553029"/>
              <a:gd name="connsiteX4" fmla="*/ 0 w 1553029"/>
              <a:gd name="connsiteY4" fmla="*/ 44346 h 15530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3029" h="1553029">
                <a:moveTo>
                  <a:pt x="0" y="0"/>
                </a:moveTo>
                <a:lnTo>
                  <a:pt x="1553029" y="0"/>
                </a:lnTo>
                <a:lnTo>
                  <a:pt x="1553029" y="1553029"/>
                </a:lnTo>
                <a:lnTo>
                  <a:pt x="1508683" y="1553029"/>
                </a:lnTo>
                <a:lnTo>
                  <a:pt x="0" y="44346"/>
                </a:lnTo>
                <a:close/>
              </a:path>
            </a:pathLst>
          </a:custGeom>
          <a:noFill/>
          <a:ln w="38100">
            <a:gradFill flip="none" rotWithShape="1">
              <a:gsLst>
                <a:gs pos="0">
                  <a:srgbClr val="D7B26C">
                    <a:alpha val="0"/>
                  </a:srgbClr>
                </a:gs>
                <a:gs pos="80740">
                  <a:srgbClr val="D7B26C">
                    <a:alpha val="55000"/>
                  </a:srgbClr>
                </a:gs>
                <a:gs pos="61000">
                  <a:srgbClr val="D7B26C"/>
                </a:gs>
                <a:gs pos="45000">
                  <a:srgbClr val="D7B26C">
                    <a:alpha val="0"/>
                  </a:srgbClr>
                </a:gs>
                <a:gs pos="100000">
                  <a:srgbClr val="D7B26C"/>
                </a:gs>
              </a:gsLst>
              <a:lin ang="189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p:cNvSpPr txBox="1"/>
          <p:nvPr/>
        </p:nvSpPr>
        <p:spPr>
          <a:xfrm>
            <a:off x="448656" y="138826"/>
            <a:ext cx="3107344" cy="460375"/>
          </a:xfrm>
          <a:prstGeom prst="rect">
            <a:avLst/>
          </a:prstGeom>
          <a:noFill/>
        </p:spPr>
        <p:txBody>
          <a:bodyPr wrap="square" rtlCol="0">
            <a:spAutoFit/>
          </a:bodyPr>
          <a:lstStyle/>
          <a:p>
            <a:r>
              <a:rPr lang="zh-CN" altLang="en-US" sz="2400" dirty="0" smtClean="0">
                <a:solidFill>
                  <a:srgbClr val="444F56"/>
                </a:solidFill>
                <a:latin typeface="汉仪文黑-55简" panose="00020600040101010101" charset="-122"/>
                <a:ea typeface="汉仪文黑-55简" panose="00020600040101010101" charset="-122"/>
              </a:rPr>
              <a:t>研究</a:t>
            </a:r>
            <a:r>
              <a:rPr lang="zh-CN" altLang="en-US" sz="2400" dirty="0" smtClean="0">
                <a:solidFill>
                  <a:srgbClr val="444F56"/>
                </a:solidFill>
                <a:latin typeface="汉仪文黑-55简" panose="00020600040101010101" charset="-122"/>
                <a:ea typeface="汉仪文黑-55简" panose="00020600040101010101" charset="-122"/>
              </a:rPr>
              <a:t>成果</a:t>
            </a:r>
            <a:endParaRPr lang="zh-CN" altLang="en-US" sz="2400" dirty="0" smtClean="0">
              <a:solidFill>
                <a:srgbClr val="444F56"/>
              </a:solidFill>
              <a:latin typeface="汉仪文黑-55简" panose="00020600040101010101" charset="-122"/>
              <a:ea typeface="汉仪文黑-55简" panose="00020600040101010101" charset="-122"/>
            </a:endParaRPr>
          </a:p>
        </p:txBody>
      </p:sp>
      <p:sp>
        <p:nvSpPr>
          <p:cNvPr id="7" name="文本框 6"/>
          <p:cNvSpPr txBox="1"/>
          <p:nvPr/>
        </p:nvSpPr>
        <p:spPr>
          <a:xfrm>
            <a:off x="4918075" y="139065"/>
            <a:ext cx="7087870" cy="2861310"/>
          </a:xfrm>
          <a:prstGeom prst="rect">
            <a:avLst/>
          </a:prstGeom>
          <a:noFill/>
        </p:spPr>
        <p:txBody>
          <a:bodyPr wrap="square" rtlCol="0">
            <a:spAutoFit/>
          </a:bodyPr>
          <a:lstStyle/>
          <a:p>
            <a:pPr>
              <a:lnSpc>
                <a:spcPct val="150000"/>
              </a:lnSpc>
            </a:pPr>
            <a:r>
              <a:rPr lang="zh-CN" altLang="en-US" sz="2000" dirty="0">
                <a:solidFill>
                  <a:srgbClr val="444F56"/>
                </a:solidFill>
                <a:latin typeface="汉仪文黑-55简" panose="00020600040101010101" charset="-122"/>
                <a:ea typeface="汉仪文黑-55简" panose="00020600040101010101" charset="-122"/>
              </a:rPr>
              <a:t>贪心算法：</a:t>
            </a:r>
            <a:endParaRPr lang="zh-CN" altLang="en-US" sz="2000" dirty="0">
              <a:solidFill>
                <a:srgbClr val="444F56"/>
              </a:solidFill>
              <a:latin typeface="汉仪文黑-55简" panose="00020600040101010101" charset="-122"/>
              <a:ea typeface="汉仪文黑-55简" panose="00020600040101010101" charset="-122"/>
            </a:endParaRPr>
          </a:p>
          <a:p>
            <a:pPr>
              <a:lnSpc>
                <a:spcPct val="150000"/>
              </a:lnSpc>
            </a:pPr>
            <a:r>
              <a:rPr lang="zh-CN" altLang="en-US" sz="2000" dirty="0">
                <a:solidFill>
                  <a:srgbClr val="444F56"/>
                </a:solidFill>
                <a:latin typeface="汉仪文黑-55简" panose="00020600040101010101" charset="-122"/>
                <a:ea typeface="汉仪文黑-55简" panose="00020600040101010101" charset="-122"/>
              </a:rPr>
              <a:t>与</a:t>
            </a:r>
            <a:r>
              <a:rPr lang="en-US" altLang="zh-CN" sz="2000" dirty="0">
                <a:solidFill>
                  <a:srgbClr val="444F56"/>
                </a:solidFill>
                <a:latin typeface="汉仪文黑-55简" panose="00020600040101010101" charset="-122"/>
                <a:ea typeface="汉仪文黑-55简" panose="00020600040101010101" charset="-122"/>
              </a:rPr>
              <a:t>prim</a:t>
            </a:r>
            <a:r>
              <a:rPr lang="zh-CN" altLang="en-US" sz="2000" dirty="0">
                <a:solidFill>
                  <a:srgbClr val="444F56"/>
                </a:solidFill>
                <a:latin typeface="汉仪文黑-55简" panose="00020600040101010101" charset="-122"/>
                <a:ea typeface="汉仪文黑-55简" panose="00020600040101010101" charset="-122"/>
              </a:rPr>
              <a:t>很像，在限制条件下，通过循环找出第一个在有限传播次数下激活点最多的初始点（这个循环是在所有点中找，没有限制，导致比较慢）；接下来就是逐步在剩余的点里与已经选出的点配合达到传播范围最广，纳入初始点集合，主要手段是</a:t>
            </a:r>
            <a:r>
              <a:rPr lang="zh-CN" altLang="en-US" sz="2000" dirty="0">
                <a:solidFill>
                  <a:srgbClr val="444F56"/>
                </a:solidFill>
                <a:latin typeface="汉仪文黑-55简" panose="00020600040101010101" charset="-122"/>
                <a:ea typeface="汉仪文黑-55简" panose="00020600040101010101" charset="-122"/>
              </a:rPr>
              <a:t>模拟</a:t>
            </a:r>
            <a:endParaRPr lang="zh-CN" altLang="en-US" sz="2000" dirty="0">
              <a:solidFill>
                <a:srgbClr val="444F56"/>
              </a:solidFill>
              <a:latin typeface="汉仪文黑-55简" panose="00020600040101010101" charset="-122"/>
              <a:ea typeface="汉仪文黑-55简" panose="00020600040101010101" charset="-122"/>
            </a:endParaRPr>
          </a:p>
        </p:txBody>
      </p:sp>
      <p:grpSp>
        <p:nvGrpSpPr>
          <p:cNvPr id="4" name="组合 3"/>
          <p:cNvGrpSpPr/>
          <p:nvPr/>
        </p:nvGrpSpPr>
        <p:grpSpPr>
          <a:xfrm>
            <a:off x="-204" y="1749300"/>
            <a:ext cx="4840490" cy="3616424"/>
            <a:chOff x="314728" y="1886778"/>
            <a:chExt cx="4840490" cy="3616424"/>
          </a:xfrm>
        </p:grpSpPr>
        <p:sp>
          <p:nvSpPr>
            <p:cNvPr id="3" name="等腰三角形 2"/>
            <p:cNvSpPr/>
            <p:nvPr/>
          </p:nvSpPr>
          <p:spPr>
            <a:xfrm rot="20372577">
              <a:off x="314728" y="1886778"/>
              <a:ext cx="4840490" cy="3616424"/>
            </a:xfrm>
            <a:custGeom>
              <a:avLst/>
              <a:gdLst>
                <a:gd name="connsiteX0" fmla="*/ 0 w 5157874"/>
                <a:gd name="connsiteY0" fmla="*/ 4105639 h 4105639"/>
                <a:gd name="connsiteX1" fmla="*/ 2652385 w 5157874"/>
                <a:gd name="connsiteY1" fmla="*/ 0 h 4105639"/>
                <a:gd name="connsiteX2" fmla="*/ 5157874 w 5157874"/>
                <a:gd name="connsiteY2" fmla="*/ 4105639 h 4105639"/>
                <a:gd name="connsiteX3" fmla="*/ 0 w 5157874"/>
                <a:gd name="connsiteY3" fmla="*/ 4105639 h 4105639"/>
                <a:gd name="connsiteX0-1" fmla="*/ 0 w 5157874"/>
                <a:gd name="connsiteY0-2" fmla="*/ 4105639 h 4105639"/>
                <a:gd name="connsiteX1-3" fmla="*/ 2652385 w 5157874"/>
                <a:gd name="connsiteY1-4" fmla="*/ 0 h 4105639"/>
                <a:gd name="connsiteX2-5" fmla="*/ 5157874 w 5157874"/>
                <a:gd name="connsiteY2-6" fmla="*/ 4105639 h 4105639"/>
                <a:gd name="connsiteX3-7" fmla="*/ 0 w 5157874"/>
                <a:gd name="connsiteY3-8" fmla="*/ 4105639 h 4105639"/>
                <a:gd name="connsiteX0-9" fmla="*/ 0 w 5157874"/>
                <a:gd name="connsiteY0-10" fmla="*/ 4111081 h 4111081"/>
                <a:gd name="connsiteX1-11" fmla="*/ 2652385 w 5157874"/>
                <a:gd name="connsiteY1-12" fmla="*/ 5442 h 4111081"/>
                <a:gd name="connsiteX2-13" fmla="*/ 5157874 w 5157874"/>
                <a:gd name="connsiteY2-14" fmla="*/ 4111081 h 4111081"/>
                <a:gd name="connsiteX3-15" fmla="*/ 0 w 5157874"/>
                <a:gd name="connsiteY3-16" fmla="*/ 4111081 h 4111081"/>
                <a:gd name="connsiteX0-17" fmla="*/ 14090 w 5171964"/>
                <a:gd name="connsiteY0-18" fmla="*/ 4110076 h 4110076"/>
                <a:gd name="connsiteX1-19" fmla="*/ 2666475 w 5171964"/>
                <a:gd name="connsiteY1-20" fmla="*/ 4437 h 4110076"/>
                <a:gd name="connsiteX2-21" fmla="*/ 5171964 w 5171964"/>
                <a:gd name="connsiteY2-22" fmla="*/ 4110076 h 4110076"/>
                <a:gd name="connsiteX3-23" fmla="*/ 14090 w 5171964"/>
                <a:gd name="connsiteY3-24" fmla="*/ 4110076 h 4110076"/>
                <a:gd name="connsiteX0-25" fmla="*/ 14090 w 5171964"/>
                <a:gd name="connsiteY0-26" fmla="*/ 4110076 h 4374240"/>
                <a:gd name="connsiteX1-27" fmla="*/ 2666475 w 5171964"/>
                <a:gd name="connsiteY1-28" fmla="*/ 4437 h 4374240"/>
                <a:gd name="connsiteX2-29" fmla="*/ 5171964 w 5171964"/>
                <a:gd name="connsiteY2-30" fmla="*/ 4110076 h 4374240"/>
                <a:gd name="connsiteX3-31" fmla="*/ 14090 w 5171964"/>
                <a:gd name="connsiteY3-32" fmla="*/ 4110076 h 4374240"/>
                <a:gd name="connsiteX0-33" fmla="*/ 14090 w 5211690"/>
                <a:gd name="connsiteY0-34" fmla="*/ 4110076 h 4374240"/>
                <a:gd name="connsiteX1-35" fmla="*/ 2666475 w 5211690"/>
                <a:gd name="connsiteY1-36" fmla="*/ 4437 h 4374240"/>
                <a:gd name="connsiteX2-37" fmla="*/ 5171964 w 5211690"/>
                <a:gd name="connsiteY2-38" fmla="*/ 4110076 h 4374240"/>
                <a:gd name="connsiteX3-39" fmla="*/ 14090 w 5211690"/>
                <a:gd name="connsiteY3-40" fmla="*/ 4110076 h 4374240"/>
                <a:gd name="connsiteX0-41" fmla="*/ 14090 w 5211690"/>
                <a:gd name="connsiteY0-42" fmla="*/ 4110076 h 4601148"/>
                <a:gd name="connsiteX1-43" fmla="*/ 2666475 w 5211690"/>
                <a:gd name="connsiteY1-44" fmla="*/ 4437 h 4601148"/>
                <a:gd name="connsiteX2-45" fmla="*/ 5171964 w 5211690"/>
                <a:gd name="connsiteY2-46" fmla="*/ 4110076 h 4601148"/>
                <a:gd name="connsiteX3-47" fmla="*/ 14090 w 5211690"/>
                <a:gd name="connsiteY3-48" fmla="*/ 4110076 h 4601148"/>
                <a:gd name="connsiteX0-49" fmla="*/ 14090 w 5350488"/>
                <a:gd name="connsiteY0-50" fmla="*/ 4110076 h 4640593"/>
                <a:gd name="connsiteX1-51" fmla="*/ 2666475 w 5350488"/>
                <a:gd name="connsiteY1-52" fmla="*/ 4437 h 4640593"/>
                <a:gd name="connsiteX2-53" fmla="*/ 5312772 w 5350488"/>
                <a:gd name="connsiteY2-54" fmla="*/ 4181333 h 4640593"/>
                <a:gd name="connsiteX3-55" fmla="*/ 14090 w 5350488"/>
                <a:gd name="connsiteY3-56" fmla="*/ 4110076 h 4640593"/>
                <a:gd name="connsiteX0-57" fmla="*/ 14090 w 5350488"/>
                <a:gd name="connsiteY0-58" fmla="*/ 4110076 h 4630137"/>
                <a:gd name="connsiteX1-59" fmla="*/ 2666475 w 5350488"/>
                <a:gd name="connsiteY1-60" fmla="*/ 4437 h 4630137"/>
                <a:gd name="connsiteX2-61" fmla="*/ 5312772 w 5350488"/>
                <a:gd name="connsiteY2-62" fmla="*/ 4181333 h 4630137"/>
                <a:gd name="connsiteX3-63" fmla="*/ 14090 w 5350488"/>
                <a:gd name="connsiteY3-64" fmla="*/ 4110076 h 4630137"/>
                <a:gd name="connsiteX0-65" fmla="*/ 14090 w 5141606"/>
                <a:gd name="connsiteY0-66" fmla="*/ 4110076 h 4594314"/>
                <a:gd name="connsiteX1-67" fmla="*/ 2666475 w 5141606"/>
                <a:gd name="connsiteY1-68" fmla="*/ 4437 h 4594314"/>
                <a:gd name="connsiteX2-69" fmla="*/ 5100781 w 5141606"/>
                <a:gd name="connsiteY2-70" fmla="*/ 4116094 h 4594314"/>
                <a:gd name="connsiteX3-71" fmla="*/ 14090 w 5141606"/>
                <a:gd name="connsiteY3-72" fmla="*/ 4110076 h 4594314"/>
                <a:gd name="connsiteX0-73" fmla="*/ 14090 w 5145853"/>
                <a:gd name="connsiteY0-74" fmla="*/ 4110076 h 4594314"/>
                <a:gd name="connsiteX1-75" fmla="*/ 2666475 w 5145853"/>
                <a:gd name="connsiteY1-76" fmla="*/ 4437 h 4594314"/>
                <a:gd name="connsiteX2-77" fmla="*/ 5100781 w 5145853"/>
                <a:gd name="connsiteY2-78" fmla="*/ 4116094 h 4594314"/>
                <a:gd name="connsiteX3-79" fmla="*/ 14090 w 5145853"/>
                <a:gd name="connsiteY3-80" fmla="*/ 4110076 h 4594314"/>
              </a:gdLst>
              <a:ahLst/>
              <a:cxnLst>
                <a:cxn ang="0">
                  <a:pos x="connsiteX0-1" y="connsiteY0-2"/>
                </a:cxn>
                <a:cxn ang="0">
                  <a:pos x="connsiteX1-3" y="connsiteY1-4"/>
                </a:cxn>
                <a:cxn ang="0">
                  <a:pos x="connsiteX2-5" y="connsiteY2-6"/>
                </a:cxn>
                <a:cxn ang="0">
                  <a:pos x="connsiteX3-7" y="connsiteY3-8"/>
                </a:cxn>
              </a:cxnLst>
              <a:rect l="l" t="t" r="r" b="b"/>
              <a:pathLst>
                <a:path w="5145853" h="4594314">
                  <a:moveTo>
                    <a:pt x="14090" y="4110076"/>
                  </a:moveTo>
                  <a:cubicBezTo>
                    <a:pt x="-188033" y="3426994"/>
                    <a:pt x="1837696" y="-142973"/>
                    <a:pt x="2666475" y="4437"/>
                  </a:cubicBezTo>
                  <a:cubicBezTo>
                    <a:pt x="3431117" y="165910"/>
                    <a:pt x="5473809" y="3402459"/>
                    <a:pt x="5100781" y="4116094"/>
                  </a:cubicBezTo>
                  <a:cubicBezTo>
                    <a:pt x="4721422" y="4802881"/>
                    <a:pt x="232214" y="4704446"/>
                    <a:pt x="14090" y="4110076"/>
                  </a:cubicBezTo>
                  <a:close/>
                </a:path>
              </a:pathLst>
            </a:custGeom>
            <a:solidFill>
              <a:srgbClr val="5B6A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p:cNvPicPr>
              <a:picLocks noChangeAspect="1"/>
            </p:cNvPicPr>
            <p:nvPr/>
          </p:nvPicPr>
          <p:blipFill rotWithShape="1">
            <a:blip r:embed="rId1" cstate="print">
              <a:extLst>
                <a:ext uri="{28A0092B-C50C-407E-A947-70E740481C1C}">
                  <a14:useLocalDpi xmlns:a14="http://schemas.microsoft.com/office/drawing/2010/main" val="0"/>
                </a:ext>
              </a:extLst>
            </a:blip>
            <a:srcRect l="9250" t="18178"/>
            <a:stretch>
              <a:fillRect/>
            </a:stretch>
          </p:blipFill>
          <p:spPr>
            <a:xfrm flipH="1">
              <a:off x="634212" y="2448281"/>
              <a:ext cx="4511258" cy="3050584"/>
            </a:xfrm>
            <a:prstGeom prst="roundRect">
              <a:avLst/>
            </a:prstGeom>
          </p:spPr>
        </p:pic>
      </p:grpSp>
      <p:sp>
        <p:nvSpPr>
          <p:cNvPr id="5" name="文本框 4"/>
          <p:cNvSpPr txBox="1"/>
          <p:nvPr>
            <p:custDataLst>
              <p:tags r:id="rId2"/>
            </p:custDataLst>
          </p:nvPr>
        </p:nvSpPr>
        <p:spPr>
          <a:xfrm>
            <a:off x="5435600" y="2716530"/>
            <a:ext cx="6570345" cy="3780155"/>
          </a:xfrm>
          <a:prstGeom prst="rect">
            <a:avLst/>
          </a:prstGeom>
          <a:noFill/>
        </p:spPr>
        <p:txBody>
          <a:bodyPr wrap="square" rtlCol="0">
            <a:noAutofit/>
          </a:bodyPr>
          <a:p>
            <a:pPr>
              <a:lnSpc>
                <a:spcPct val="150000"/>
              </a:lnSpc>
            </a:pPr>
            <a:r>
              <a:rPr lang="zh-CN" altLang="en-US" sz="2000" dirty="0">
                <a:solidFill>
                  <a:srgbClr val="444F56"/>
                </a:solidFill>
                <a:latin typeface="汉仪文黑-55简" panose="00020600040101010101" charset="-122"/>
                <a:ea typeface="汉仪文黑-55简" panose="00020600040101010101" charset="-122"/>
              </a:rPr>
              <a:t>启发式</a:t>
            </a:r>
            <a:r>
              <a:rPr lang="zh-CN" altLang="en-US" sz="2000" dirty="0">
                <a:solidFill>
                  <a:srgbClr val="444F56"/>
                </a:solidFill>
                <a:latin typeface="汉仪文黑-55简" panose="00020600040101010101" charset="-122"/>
                <a:ea typeface="汉仪文黑-55简" panose="00020600040101010101" charset="-122"/>
              </a:rPr>
              <a:t>算法：</a:t>
            </a:r>
            <a:endParaRPr lang="zh-CN" altLang="en-US" sz="2000" dirty="0">
              <a:solidFill>
                <a:srgbClr val="444F56"/>
              </a:solidFill>
              <a:latin typeface="汉仪文黑-55简" panose="00020600040101010101" charset="-122"/>
              <a:ea typeface="汉仪文黑-55简" panose="00020600040101010101" charset="-122"/>
            </a:endParaRPr>
          </a:p>
          <a:p>
            <a:pPr>
              <a:lnSpc>
                <a:spcPct val="150000"/>
              </a:lnSpc>
            </a:pPr>
            <a:r>
              <a:rPr lang="zh-CN" altLang="en-US" sz="2000" dirty="0">
                <a:solidFill>
                  <a:srgbClr val="444F56"/>
                </a:solidFill>
                <a:latin typeface="汉仪文黑-55简" panose="00020600040101010101" charset="-122"/>
                <a:ea typeface="汉仪文黑-55简" panose="00020600040101010101" charset="-122"/>
              </a:rPr>
              <a:t>我们选择还是与贪心结合，但是在寻找第</a:t>
            </a:r>
            <a:r>
              <a:rPr lang="en-US" altLang="zh-CN" sz="2000" dirty="0">
                <a:solidFill>
                  <a:srgbClr val="444F56"/>
                </a:solidFill>
                <a:latin typeface="汉仪文黑-55简" panose="00020600040101010101" charset="-122"/>
                <a:ea typeface="汉仪文黑-55简" panose="00020600040101010101" charset="-122"/>
              </a:rPr>
              <a:t>2</a:t>
            </a:r>
            <a:r>
              <a:rPr lang="zh-CN" altLang="en-US" sz="2000" dirty="0">
                <a:solidFill>
                  <a:srgbClr val="444F56"/>
                </a:solidFill>
                <a:latin typeface="汉仪文黑-55简" panose="00020600040101010101" charset="-122"/>
                <a:ea typeface="汉仪文黑-55简" panose="00020600040101010101" charset="-122"/>
              </a:rPr>
              <a:t>、</a:t>
            </a:r>
            <a:r>
              <a:rPr lang="en-US" altLang="zh-CN" sz="2000" dirty="0">
                <a:solidFill>
                  <a:srgbClr val="444F56"/>
                </a:solidFill>
                <a:latin typeface="汉仪文黑-55简" panose="00020600040101010101" charset="-122"/>
                <a:ea typeface="汉仪文黑-55简" panose="00020600040101010101" charset="-122"/>
              </a:rPr>
              <a:t>3...</a:t>
            </a:r>
            <a:r>
              <a:rPr lang="zh-CN" altLang="en-US" sz="2000" dirty="0">
                <a:solidFill>
                  <a:srgbClr val="444F56"/>
                </a:solidFill>
                <a:latin typeface="汉仪文黑-55简" panose="00020600040101010101" charset="-122"/>
                <a:ea typeface="汉仪文黑-55简" panose="00020600040101010101" charset="-122"/>
              </a:rPr>
              <a:t>的点时不再是从所有点里选，而是从度的大小在前五十里选，也就是说加了范围限制，极大缩短了时间，其实从整个结果来看，虽然点之间的关联性对传播有影响，但由于</a:t>
            </a:r>
            <a:r>
              <a:rPr lang="zh-CN" altLang="en-US" sz="2000" dirty="0">
                <a:solidFill>
                  <a:srgbClr val="444F56"/>
                </a:solidFill>
                <a:latin typeface="汉仪文黑-55简" panose="00020600040101010101" charset="-122"/>
                <a:ea typeface="汉仪文黑-55简" panose="00020600040101010101" charset="-122"/>
              </a:rPr>
              <a:t>图比较稀疏最主要的影响还是出度，这点也可以从点的聚类图里看出，基本属于同一类。所以在出度为主要影响因素的情况下，结合贪心算法，可以</a:t>
            </a:r>
            <a:r>
              <a:rPr lang="zh-CN" altLang="en-US" sz="2000" dirty="0">
                <a:solidFill>
                  <a:srgbClr val="444F56"/>
                </a:solidFill>
                <a:latin typeface="汉仪文黑-55简" panose="00020600040101010101" charset="-122"/>
                <a:ea typeface="汉仪文黑-55简" panose="00020600040101010101" charset="-122"/>
              </a:rPr>
              <a:t>使结果在准确和快速中</a:t>
            </a:r>
            <a:r>
              <a:rPr lang="zh-CN" altLang="en-US" sz="2000" dirty="0">
                <a:solidFill>
                  <a:srgbClr val="444F56"/>
                </a:solidFill>
                <a:latin typeface="汉仪文黑-55简" panose="00020600040101010101" charset="-122"/>
                <a:ea typeface="汉仪文黑-55简" panose="00020600040101010101" charset="-122"/>
              </a:rPr>
              <a:t>找到最佳平衡点</a:t>
            </a:r>
            <a:endParaRPr lang="zh-CN" altLang="en-US" sz="2000" dirty="0">
              <a:solidFill>
                <a:srgbClr val="444F56"/>
              </a:solidFill>
              <a:latin typeface="汉仪文黑-55简" panose="00020600040101010101" charset="-122"/>
              <a:ea typeface="汉仪文黑-55简" panose="00020600040101010101" charset="-122"/>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flipH="1">
            <a:off x="10450816" y="-431670"/>
            <a:ext cx="2054282" cy="7742402"/>
            <a:chOff x="-318759" y="-438055"/>
            <a:chExt cx="2054231" cy="7742211"/>
          </a:xfrm>
        </p:grpSpPr>
        <p:grpSp>
          <p:nvGrpSpPr>
            <p:cNvPr id="3" name="组合 2"/>
            <p:cNvGrpSpPr/>
            <p:nvPr/>
          </p:nvGrpSpPr>
          <p:grpSpPr>
            <a:xfrm>
              <a:off x="-318758" y="-438055"/>
              <a:ext cx="2054230" cy="1341411"/>
              <a:chOff x="-318758" y="-438055"/>
              <a:chExt cx="2054230" cy="1341411"/>
            </a:xfrm>
          </p:grpSpPr>
          <p:sp>
            <p:nvSpPr>
              <p:cNvPr id="7" name="任意多边形 6"/>
              <p:cNvSpPr/>
              <p:nvPr/>
            </p:nvSpPr>
            <p:spPr>
              <a:xfrm rot="2700000">
                <a:off x="103782" y="-728333"/>
                <a:ext cx="1209149" cy="2054230"/>
              </a:xfrm>
              <a:custGeom>
                <a:avLst/>
                <a:gdLst>
                  <a:gd name="connsiteX0" fmla="*/ 579225 w 1209149"/>
                  <a:gd name="connsiteY0" fmla="*/ 629924 h 2054230"/>
                  <a:gd name="connsiteX1" fmla="*/ 1209149 w 1209149"/>
                  <a:gd name="connsiteY1" fmla="*/ 0 h 2054230"/>
                  <a:gd name="connsiteX2" fmla="*/ 1209149 w 1209149"/>
                  <a:gd name="connsiteY2" fmla="*/ 2054230 h 2054230"/>
                  <a:gd name="connsiteX3" fmla="*/ 629924 w 1209149"/>
                  <a:gd name="connsiteY3" fmla="*/ 2054230 h 2054230"/>
                  <a:gd name="connsiteX4" fmla="*/ 0 w 1209149"/>
                  <a:gd name="connsiteY4" fmla="*/ 1424306 h 2054230"/>
                  <a:gd name="connsiteX5" fmla="*/ 579225 w 1209149"/>
                  <a:gd name="connsiteY5" fmla="*/ 1424306 h 2054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9149" h="2054230">
                    <a:moveTo>
                      <a:pt x="579225" y="629924"/>
                    </a:moveTo>
                    <a:lnTo>
                      <a:pt x="1209149" y="0"/>
                    </a:lnTo>
                    <a:lnTo>
                      <a:pt x="1209149" y="2054230"/>
                    </a:lnTo>
                    <a:lnTo>
                      <a:pt x="629924" y="2054230"/>
                    </a:lnTo>
                    <a:lnTo>
                      <a:pt x="0" y="1424306"/>
                    </a:lnTo>
                    <a:lnTo>
                      <a:pt x="579225" y="1424306"/>
                    </a:lnTo>
                    <a:close/>
                  </a:path>
                </a:pathLst>
              </a:custGeom>
              <a:solidFill>
                <a:srgbClr val="5B6A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 name="任意多边形 7"/>
              <p:cNvSpPr/>
              <p:nvPr/>
            </p:nvSpPr>
            <p:spPr>
              <a:xfrm rot="2700000">
                <a:off x="28669" y="-657766"/>
                <a:ext cx="1072529" cy="1511952"/>
              </a:xfrm>
              <a:custGeom>
                <a:avLst/>
                <a:gdLst>
                  <a:gd name="connsiteX0" fmla="*/ 0 w 1072529"/>
                  <a:gd name="connsiteY0" fmla="*/ 1072529 h 1511952"/>
                  <a:gd name="connsiteX1" fmla="*/ 1072529 w 1072529"/>
                  <a:gd name="connsiteY1" fmla="*/ 0 h 1511952"/>
                  <a:gd name="connsiteX2" fmla="*/ 1072529 w 1072529"/>
                  <a:gd name="connsiteY2" fmla="*/ 1511952 h 1511952"/>
                  <a:gd name="connsiteX3" fmla="*/ 439424 w 1072529"/>
                  <a:gd name="connsiteY3" fmla="*/ 1511952 h 1511952"/>
                </a:gdLst>
                <a:ahLst/>
                <a:cxnLst>
                  <a:cxn ang="0">
                    <a:pos x="connsiteX0" y="connsiteY0"/>
                  </a:cxn>
                  <a:cxn ang="0">
                    <a:pos x="connsiteX1" y="connsiteY1"/>
                  </a:cxn>
                  <a:cxn ang="0">
                    <a:pos x="connsiteX2" y="connsiteY2"/>
                  </a:cxn>
                  <a:cxn ang="0">
                    <a:pos x="connsiteX3" y="connsiteY3"/>
                  </a:cxn>
                </a:cxnLst>
                <a:rect l="l" t="t" r="r" b="b"/>
                <a:pathLst>
                  <a:path w="1072529" h="1511952">
                    <a:moveTo>
                      <a:pt x="0" y="1072529"/>
                    </a:moveTo>
                    <a:lnTo>
                      <a:pt x="1072529" y="0"/>
                    </a:lnTo>
                    <a:lnTo>
                      <a:pt x="1072529" y="1511952"/>
                    </a:lnTo>
                    <a:lnTo>
                      <a:pt x="439424" y="1511952"/>
                    </a:lnTo>
                    <a:close/>
                  </a:path>
                </a:pathLst>
              </a:custGeom>
              <a:noFill/>
              <a:ln w="57150">
                <a:gradFill flip="none" rotWithShape="1">
                  <a:gsLst>
                    <a:gs pos="0">
                      <a:srgbClr val="D7B26C"/>
                    </a:gs>
                    <a:gs pos="67000">
                      <a:srgbClr val="D7B26C">
                        <a:alpha val="40000"/>
                      </a:srgbClr>
                    </a:gs>
                    <a:gs pos="100000">
                      <a:srgbClr val="D7B26C">
                        <a:alpha val="65000"/>
                      </a:srgbClr>
                    </a:gs>
                  </a:gsLst>
                  <a:lin ang="162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 name="组合 3"/>
            <p:cNvGrpSpPr/>
            <p:nvPr/>
          </p:nvGrpSpPr>
          <p:grpSpPr>
            <a:xfrm flipV="1">
              <a:off x="-318759" y="5962745"/>
              <a:ext cx="2054230" cy="1341411"/>
              <a:chOff x="-318758" y="-438055"/>
              <a:chExt cx="2054230" cy="1341411"/>
            </a:xfrm>
          </p:grpSpPr>
          <p:sp>
            <p:nvSpPr>
              <p:cNvPr id="5" name="任意多边形 4"/>
              <p:cNvSpPr/>
              <p:nvPr/>
            </p:nvSpPr>
            <p:spPr>
              <a:xfrm rot="2700000">
                <a:off x="103782" y="-728333"/>
                <a:ext cx="1209149" cy="2054230"/>
              </a:xfrm>
              <a:custGeom>
                <a:avLst/>
                <a:gdLst>
                  <a:gd name="connsiteX0" fmla="*/ 579225 w 1209149"/>
                  <a:gd name="connsiteY0" fmla="*/ 629924 h 2054230"/>
                  <a:gd name="connsiteX1" fmla="*/ 1209149 w 1209149"/>
                  <a:gd name="connsiteY1" fmla="*/ 0 h 2054230"/>
                  <a:gd name="connsiteX2" fmla="*/ 1209149 w 1209149"/>
                  <a:gd name="connsiteY2" fmla="*/ 2054230 h 2054230"/>
                  <a:gd name="connsiteX3" fmla="*/ 629924 w 1209149"/>
                  <a:gd name="connsiteY3" fmla="*/ 2054230 h 2054230"/>
                  <a:gd name="connsiteX4" fmla="*/ 0 w 1209149"/>
                  <a:gd name="connsiteY4" fmla="*/ 1424306 h 2054230"/>
                  <a:gd name="connsiteX5" fmla="*/ 579225 w 1209149"/>
                  <a:gd name="connsiteY5" fmla="*/ 1424306 h 2054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9149" h="2054230">
                    <a:moveTo>
                      <a:pt x="579225" y="629924"/>
                    </a:moveTo>
                    <a:lnTo>
                      <a:pt x="1209149" y="0"/>
                    </a:lnTo>
                    <a:lnTo>
                      <a:pt x="1209149" y="2054230"/>
                    </a:lnTo>
                    <a:lnTo>
                      <a:pt x="629924" y="2054230"/>
                    </a:lnTo>
                    <a:lnTo>
                      <a:pt x="0" y="1424306"/>
                    </a:lnTo>
                    <a:lnTo>
                      <a:pt x="579225" y="1424306"/>
                    </a:lnTo>
                    <a:close/>
                  </a:path>
                </a:pathLst>
              </a:custGeom>
              <a:solidFill>
                <a:srgbClr val="5B6A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 name="任意多边形 5"/>
              <p:cNvSpPr/>
              <p:nvPr/>
            </p:nvSpPr>
            <p:spPr>
              <a:xfrm rot="2700000">
                <a:off x="28669" y="-657766"/>
                <a:ext cx="1072529" cy="1511952"/>
              </a:xfrm>
              <a:custGeom>
                <a:avLst/>
                <a:gdLst>
                  <a:gd name="connsiteX0" fmla="*/ 0 w 1072529"/>
                  <a:gd name="connsiteY0" fmla="*/ 1072529 h 1511952"/>
                  <a:gd name="connsiteX1" fmla="*/ 1072529 w 1072529"/>
                  <a:gd name="connsiteY1" fmla="*/ 0 h 1511952"/>
                  <a:gd name="connsiteX2" fmla="*/ 1072529 w 1072529"/>
                  <a:gd name="connsiteY2" fmla="*/ 1511952 h 1511952"/>
                  <a:gd name="connsiteX3" fmla="*/ 439424 w 1072529"/>
                  <a:gd name="connsiteY3" fmla="*/ 1511952 h 1511952"/>
                </a:gdLst>
                <a:ahLst/>
                <a:cxnLst>
                  <a:cxn ang="0">
                    <a:pos x="connsiteX0" y="connsiteY0"/>
                  </a:cxn>
                  <a:cxn ang="0">
                    <a:pos x="connsiteX1" y="connsiteY1"/>
                  </a:cxn>
                  <a:cxn ang="0">
                    <a:pos x="connsiteX2" y="connsiteY2"/>
                  </a:cxn>
                  <a:cxn ang="0">
                    <a:pos x="connsiteX3" y="connsiteY3"/>
                  </a:cxn>
                </a:cxnLst>
                <a:rect l="l" t="t" r="r" b="b"/>
                <a:pathLst>
                  <a:path w="1072529" h="1511952">
                    <a:moveTo>
                      <a:pt x="0" y="1072529"/>
                    </a:moveTo>
                    <a:lnTo>
                      <a:pt x="1072529" y="0"/>
                    </a:lnTo>
                    <a:lnTo>
                      <a:pt x="1072529" y="1511952"/>
                    </a:lnTo>
                    <a:lnTo>
                      <a:pt x="439424" y="1511952"/>
                    </a:lnTo>
                    <a:close/>
                  </a:path>
                </a:pathLst>
              </a:custGeom>
              <a:noFill/>
              <a:ln w="57150">
                <a:gradFill flip="none" rotWithShape="1">
                  <a:gsLst>
                    <a:gs pos="0">
                      <a:srgbClr val="D7B26C"/>
                    </a:gs>
                    <a:gs pos="67000">
                      <a:srgbClr val="D7B26C">
                        <a:alpha val="40000"/>
                      </a:srgbClr>
                    </a:gs>
                    <a:gs pos="100000">
                      <a:srgbClr val="D7B26C">
                        <a:alpha val="65000"/>
                      </a:srgbClr>
                    </a:gs>
                  </a:gsLst>
                  <a:lin ang="162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9" name="组合 8"/>
          <p:cNvGrpSpPr/>
          <p:nvPr/>
        </p:nvGrpSpPr>
        <p:grpSpPr>
          <a:xfrm>
            <a:off x="-318784" y="-438150"/>
            <a:ext cx="2054282" cy="7742402"/>
            <a:chOff x="-318759" y="-438055"/>
            <a:chExt cx="2054231" cy="7742211"/>
          </a:xfrm>
        </p:grpSpPr>
        <p:grpSp>
          <p:nvGrpSpPr>
            <p:cNvPr id="10" name="组合 9"/>
            <p:cNvGrpSpPr/>
            <p:nvPr/>
          </p:nvGrpSpPr>
          <p:grpSpPr>
            <a:xfrm>
              <a:off x="-318758" y="-438055"/>
              <a:ext cx="2054230" cy="1341411"/>
              <a:chOff x="-318758" y="-438055"/>
              <a:chExt cx="2054230" cy="1341411"/>
            </a:xfrm>
          </p:grpSpPr>
          <p:sp>
            <p:nvSpPr>
              <p:cNvPr id="14" name="任意多边形 13"/>
              <p:cNvSpPr/>
              <p:nvPr/>
            </p:nvSpPr>
            <p:spPr>
              <a:xfrm rot="2700000">
                <a:off x="103782" y="-728333"/>
                <a:ext cx="1209149" cy="2054230"/>
              </a:xfrm>
              <a:custGeom>
                <a:avLst/>
                <a:gdLst>
                  <a:gd name="connsiteX0" fmla="*/ 579225 w 1209149"/>
                  <a:gd name="connsiteY0" fmla="*/ 629924 h 2054230"/>
                  <a:gd name="connsiteX1" fmla="*/ 1209149 w 1209149"/>
                  <a:gd name="connsiteY1" fmla="*/ 0 h 2054230"/>
                  <a:gd name="connsiteX2" fmla="*/ 1209149 w 1209149"/>
                  <a:gd name="connsiteY2" fmla="*/ 2054230 h 2054230"/>
                  <a:gd name="connsiteX3" fmla="*/ 629924 w 1209149"/>
                  <a:gd name="connsiteY3" fmla="*/ 2054230 h 2054230"/>
                  <a:gd name="connsiteX4" fmla="*/ 0 w 1209149"/>
                  <a:gd name="connsiteY4" fmla="*/ 1424306 h 2054230"/>
                  <a:gd name="connsiteX5" fmla="*/ 579225 w 1209149"/>
                  <a:gd name="connsiteY5" fmla="*/ 1424306 h 2054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9149" h="2054230">
                    <a:moveTo>
                      <a:pt x="579225" y="629924"/>
                    </a:moveTo>
                    <a:lnTo>
                      <a:pt x="1209149" y="0"/>
                    </a:lnTo>
                    <a:lnTo>
                      <a:pt x="1209149" y="2054230"/>
                    </a:lnTo>
                    <a:lnTo>
                      <a:pt x="629924" y="2054230"/>
                    </a:lnTo>
                    <a:lnTo>
                      <a:pt x="0" y="1424306"/>
                    </a:lnTo>
                    <a:lnTo>
                      <a:pt x="579225" y="1424306"/>
                    </a:lnTo>
                    <a:close/>
                  </a:path>
                </a:pathLst>
              </a:custGeom>
              <a:solidFill>
                <a:srgbClr val="5B6A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 name="任意多边形 14"/>
              <p:cNvSpPr/>
              <p:nvPr/>
            </p:nvSpPr>
            <p:spPr>
              <a:xfrm rot="2700000">
                <a:off x="28669" y="-657766"/>
                <a:ext cx="1072529" cy="1511952"/>
              </a:xfrm>
              <a:custGeom>
                <a:avLst/>
                <a:gdLst>
                  <a:gd name="connsiteX0" fmla="*/ 0 w 1072529"/>
                  <a:gd name="connsiteY0" fmla="*/ 1072529 h 1511952"/>
                  <a:gd name="connsiteX1" fmla="*/ 1072529 w 1072529"/>
                  <a:gd name="connsiteY1" fmla="*/ 0 h 1511952"/>
                  <a:gd name="connsiteX2" fmla="*/ 1072529 w 1072529"/>
                  <a:gd name="connsiteY2" fmla="*/ 1511952 h 1511952"/>
                  <a:gd name="connsiteX3" fmla="*/ 439424 w 1072529"/>
                  <a:gd name="connsiteY3" fmla="*/ 1511952 h 1511952"/>
                </a:gdLst>
                <a:ahLst/>
                <a:cxnLst>
                  <a:cxn ang="0">
                    <a:pos x="connsiteX0" y="connsiteY0"/>
                  </a:cxn>
                  <a:cxn ang="0">
                    <a:pos x="connsiteX1" y="connsiteY1"/>
                  </a:cxn>
                  <a:cxn ang="0">
                    <a:pos x="connsiteX2" y="connsiteY2"/>
                  </a:cxn>
                  <a:cxn ang="0">
                    <a:pos x="connsiteX3" y="connsiteY3"/>
                  </a:cxn>
                </a:cxnLst>
                <a:rect l="l" t="t" r="r" b="b"/>
                <a:pathLst>
                  <a:path w="1072529" h="1511952">
                    <a:moveTo>
                      <a:pt x="0" y="1072529"/>
                    </a:moveTo>
                    <a:lnTo>
                      <a:pt x="1072529" y="0"/>
                    </a:lnTo>
                    <a:lnTo>
                      <a:pt x="1072529" y="1511952"/>
                    </a:lnTo>
                    <a:lnTo>
                      <a:pt x="439424" y="1511952"/>
                    </a:lnTo>
                    <a:close/>
                  </a:path>
                </a:pathLst>
              </a:custGeom>
              <a:noFill/>
              <a:ln w="57150">
                <a:gradFill flip="none" rotWithShape="1">
                  <a:gsLst>
                    <a:gs pos="0">
                      <a:srgbClr val="D7B26C"/>
                    </a:gs>
                    <a:gs pos="67000">
                      <a:srgbClr val="D7B26C">
                        <a:alpha val="40000"/>
                      </a:srgbClr>
                    </a:gs>
                    <a:gs pos="100000">
                      <a:srgbClr val="D7B26C">
                        <a:alpha val="65000"/>
                      </a:srgbClr>
                    </a:gs>
                  </a:gsLst>
                  <a:lin ang="162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 name="组合 10"/>
            <p:cNvGrpSpPr/>
            <p:nvPr/>
          </p:nvGrpSpPr>
          <p:grpSpPr>
            <a:xfrm flipV="1">
              <a:off x="-318759" y="5962745"/>
              <a:ext cx="2054230" cy="1341411"/>
              <a:chOff x="-318758" y="-438055"/>
              <a:chExt cx="2054230" cy="1341411"/>
            </a:xfrm>
          </p:grpSpPr>
          <p:sp>
            <p:nvSpPr>
              <p:cNvPr id="12" name="任意多边形 11"/>
              <p:cNvSpPr/>
              <p:nvPr/>
            </p:nvSpPr>
            <p:spPr>
              <a:xfrm rot="2700000">
                <a:off x="103782" y="-728333"/>
                <a:ext cx="1209149" cy="2054230"/>
              </a:xfrm>
              <a:custGeom>
                <a:avLst/>
                <a:gdLst>
                  <a:gd name="connsiteX0" fmla="*/ 579225 w 1209149"/>
                  <a:gd name="connsiteY0" fmla="*/ 629924 h 2054230"/>
                  <a:gd name="connsiteX1" fmla="*/ 1209149 w 1209149"/>
                  <a:gd name="connsiteY1" fmla="*/ 0 h 2054230"/>
                  <a:gd name="connsiteX2" fmla="*/ 1209149 w 1209149"/>
                  <a:gd name="connsiteY2" fmla="*/ 2054230 h 2054230"/>
                  <a:gd name="connsiteX3" fmla="*/ 629924 w 1209149"/>
                  <a:gd name="connsiteY3" fmla="*/ 2054230 h 2054230"/>
                  <a:gd name="connsiteX4" fmla="*/ 0 w 1209149"/>
                  <a:gd name="connsiteY4" fmla="*/ 1424306 h 2054230"/>
                  <a:gd name="connsiteX5" fmla="*/ 579225 w 1209149"/>
                  <a:gd name="connsiteY5" fmla="*/ 1424306 h 2054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9149" h="2054230">
                    <a:moveTo>
                      <a:pt x="579225" y="629924"/>
                    </a:moveTo>
                    <a:lnTo>
                      <a:pt x="1209149" y="0"/>
                    </a:lnTo>
                    <a:lnTo>
                      <a:pt x="1209149" y="2054230"/>
                    </a:lnTo>
                    <a:lnTo>
                      <a:pt x="629924" y="2054230"/>
                    </a:lnTo>
                    <a:lnTo>
                      <a:pt x="0" y="1424306"/>
                    </a:lnTo>
                    <a:lnTo>
                      <a:pt x="579225" y="1424306"/>
                    </a:lnTo>
                    <a:close/>
                  </a:path>
                </a:pathLst>
              </a:custGeom>
              <a:solidFill>
                <a:srgbClr val="5B6A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 name="任意多边形 12"/>
              <p:cNvSpPr/>
              <p:nvPr/>
            </p:nvSpPr>
            <p:spPr>
              <a:xfrm rot="2700000">
                <a:off x="28669" y="-657766"/>
                <a:ext cx="1072529" cy="1511952"/>
              </a:xfrm>
              <a:custGeom>
                <a:avLst/>
                <a:gdLst>
                  <a:gd name="connsiteX0" fmla="*/ 0 w 1072529"/>
                  <a:gd name="connsiteY0" fmla="*/ 1072529 h 1511952"/>
                  <a:gd name="connsiteX1" fmla="*/ 1072529 w 1072529"/>
                  <a:gd name="connsiteY1" fmla="*/ 0 h 1511952"/>
                  <a:gd name="connsiteX2" fmla="*/ 1072529 w 1072529"/>
                  <a:gd name="connsiteY2" fmla="*/ 1511952 h 1511952"/>
                  <a:gd name="connsiteX3" fmla="*/ 439424 w 1072529"/>
                  <a:gd name="connsiteY3" fmla="*/ 1511952 h 1511952"/>
                </a:gdLst>
                <a:ahLst/>
                <a:cxnLst>
                  <a:cxn ang="0">
                    <a:pos x="connsiteX0" y="connsiteY0"/>
                  </a:cxn>
                  <a:cxn ang="0">
                    <a:pos x="connsiteX1" y="connsiteY1"/>
                  </a:cxn>
                  <a:cxn ang="0">
                    <a:pos x="connsiteX2" y="connsiteY2"/>
                  </a:cxn>
                  <a:cxn ang="0">
                    <a:pos x="connsiteX3" y="connsiteY3"/>
                  </a:cxn>
                </a:cxnLst>
                <a:rect l="l" t="t" r="r" b="b"/>
                <a:pathLst>
                  <a:path w="1072529" h="1511952">
                    <a:moveTo>
                      <a:pt x="0" y="1072529"/>
                    </a:moveTo>
                    <a:lnTo>
                      <a:pt x="1072529" y="0"/>
                    </a:lnTo>
                    <a:lnTo>
                      <a:pt x="1072529" y="1511952"/>
                    </a:lnTo>
                    <a:lnTo>
                      <a:pt x="439424" y="1511952"/>
                    </a:lnTo>
                    <a:close/>
                  </a:path>
                </a:pathLst>
              </a:custGeom>
              <a:noFill/>
              <a:ln w="57150">
                <a:gradFill flip="none" rotWithShape="1">
                  <a:gsLst>
                    <a:gs pos="0">
                      <a:srgbClr val="D7B26C"/>
                    </a:gs>
                    <a:gs pos="67000">
                      <a:srgbClr val="D7B26C">
                        <a:alpha val="40000"/>
                      </a:srgbClr>
                    </a:gs>
                    <a:gs pos="100000">
                      <a:srgbClr val="D7B26C">
                        <a:alpha val="65000"/>
                      </a:srgbClr>
                    </a:gs>
                  </a:gsLst>
                  <a:lin ang="162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cxnSp>
        <p:nvCxnSpPr>
          <p:cNvPr id="16" name="直接连接符 15"/>
          <p:cNvCxnSpPr/>
          <p:nvPr/>
        </p:nvCxnSpPr>
        <p:spPr>
          <a:xfrm flipH="1">
            <a:off x="409568" y="1452513"/>
            <a:ext cx="1" cy="3961076"/>
          </a:xfrm>
          <a:prstGeom prst="line">
            <a:avLst/>
          </a:prstGeom>
          <a:ln w="38100">
            <a:gradFill flip="none" rotWithShape="1">
              <a:gsLst>
                <a:gs pos="0">
                  <a:srgbClr val="D7B26C"/>
                </a:gs>
                <a:gs pos="47000">
                  <a:srgbClr val="D7B26C">
                    <a:alpha val="64000"/>
                  </a:srgbClr>
                </a:gs>
                <a:gs pos="79000">
                  <a:srgbClr val="D7B26C">
                    <a:alpha val="36000"/>
                  </a:srgbClr>
                </a:gs>
                <a:gs pos="25000">
                  <a:srgbClr val="D7B26C">
                    <a:alpha val="40000"/>
                  </a:srgbClr>
                </a:gs>
                <a:gs pos="100000">
                  <a:srgbClr val="D7B26C"/>
                </a:gs>
              </a:gsLst>
              <a:lin ang="5400000" scaled="1"/>
              <a:tileRect/>
            </a:gra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H="1">
            <a:off x="11776744" y="1452513"/>
            <a:ext cx="1" cy="3961076"/>
          </a:xfrm>
          <a:prstGeom prst="line">
            <a:avLst/>
          </a:prstGeom>
          <a:ln w="38100">
            <a:gradFill flip="none" rotWithShape="1">
              <a:gsLst>
                <a:gs pos="0">
                  <a:srgbClr val="D7B26C"/>
                </a:gs>
                <a:gs pos="47000">
                  <a:srgbClr val="D7B26C">
                    <a:alpha val="64000"/>
                  </a:srgbClr>
                </a:gs>
                <a:gs pos="79000">
                  <a:srgbClr val="D7B26C">
                    <a:alpha val="36000"/>
                  </a:srgbClr>
                </a:gs>
                <a:gs pos="25000">
                  <a:srgbClr val="D7B26C">
                    <a:alpha val="40000"/>
                  </a:srgbClr>
                </a:gs>
                <a:gs pos="100000">
                  <a:srgbClr val="D7B26C"/>
                </a:gs>
              </a:gsLst>
              <a:lin ang="5400000" scaled="1"/>
              <a:tileRect/>
            </a:gradFill>
          </a:ln>
        </p:spPr>
        <p:style>
          <a:lnRef idx="1">
            <a:schemeClr val="accent1"/>
          </a:lnRef>
          <a:fillRef idx="0">
            <a:schemeClr val="accent1"/>
          </a:fillRef>
          <a:effectRef idx="0">
            <a:schemeClr val="accent1"/>
          </a:effectRef>
          <a:fontRef idx="minor">
            <a:schemeClr val="tx1"/>
          </a:fontRef>
        </p:style>
      </p:cxnSp>
      <p:sp>
        <p:nvSpPr>
          <p:cNvPr id="20" name="文本框 19"/>
          <p:cNvSpPr txBox="1"/>
          <p:nvPr/>
        </p:nvSpPr>
        <p:spPr>
          <a:xfrm>
            <a:off x="1659890" y="381000"/>
            <a:ext cx="2976880" cy="460375"/>
          </a:xfrm>
          <a:prstGeom prst="rect">
            <a:avLst/>
          </a:prstGeom>
          <a:noFill/>
        </p:spPr>
        <p:txBody>
          <a:bodyPr wrap="square" rtlCol="0">
            <a:spAutoFit/>
          </a:bodyPr>
          <a:p>
            <a:r>
              <a:rPr lang="zh-CN" altLang="en-US" sz="2400"/>
              <a:t>部分代码展示：</a:t>
            </a:r>
            <a:endParaRPr lang="zh-CN" altLang="en-US" sz="2400"/>
          </a:p>
        </p:txBody>
      </p:sp>
      <p:pic>
        <p:nvPicPr>
          <p:cNvPr id="21" name="图片 20" descr="JA[)H$UL`GQ@O38@IKR~9HV"/>
          <p:cNvPicPr>
            <a:picLocks noChangeAspect="1"/>
          </p:cNvPicPr>
          <p:nvPr>
            <p:custDataLst>
              <p:tags r:id="rId1"/>
            </p:custDataLst>
          </p:nvPr>
        </p:nvPicPr>
        <p:blipFill>
          <a:blip r:embed="rId2"/>
          <a:stretch>
            <a:fillRect/>
          </a:stretch>
        </p:blipFill>
        <p:spPr>
          <a:xfrm>
            <a:off x="346710" y="1206500"/>
            <a:ext cx="5753735" cy="3529965"/>
          </a:xfrm>
          <a:prstGeom prst="rect">
            <a:avLst/>
          </a:prstGeom>
        </p:spPr>
      </p:pic>
      <p:pic>
        <p:nvPicPr>
          <p:cNvPr id="22" name="图片 21" descr="PX932R8KKQC)8UDW1[_T)MR"/>
          <p:cNvPicPr>
            <a:picLocks noChangeAspect="1"/>
          </p:cNvPicPr>
          <p:nvPr>
            <p:custDataLst>
              <p:tags r:id="rId3"/>
            </p:custDataLst>
          </p:nvPr>
        </p:nvPicPr>
        <p:blipFill>
          <a:blip r:embed="rId4"/>
          <a:stretch>
            <a:fillRect/>
          </a:stretch>
        </p:blipFill>
        <p:spPr>
          <a:xfrm>
            <a:off x="6100445" y="502920"/>
            <a:ext cx="5493385" cy="5528310"/>
          </a:xfrm>
          <a:prstGeom prst="rect">
            <a:avLst/>
          </a:prstGeom>
        </p:spPr>
      </p:pic>
      <p:sp>
        <p:nvSpPr>
          <p:cNvPr id="23" name="文本框 22"/>
          <p:cNvSpPr txBox="1"/>
          <p:nvPr/>
        </p:nvSpPr>
        <p:spPr>
          <a:xfrm>
            <a:off x="1862455" y="4871720"/>
            <a:ext cx="1057275" cy="368300"/>
          </a:xfrm>
          <a:prstGeom prst="rect">
            <a:avLst/>
          </a:prstGeom>
          <a:noFill/>
        </p:spPr>
        <p:txBody>
          <a:bodyPr wrap="square" rtlCol="0">
            <a:spAutoFit/>
          </a:bodyPr>
          <a:p>
            <a:r>
              <a:rPr lang="zh-CN" altLang="en-US"/>
              <a:t>纯贪心</a:t>
            </a:r>
            <a:endParaRPr lang="zh-CN" altLang="en-US"/>
          </a:p>
        </p:txBody>
      </p:sp>
      <p:sp>
        <p:nvSpPr>
          <p:cNvPr id="24" name="文本框 23"/>
          <p:cNvSpPr txBox="1"/>
          <p:nvPr/>
        </p:nvSpPr>
        <p:spPr>
          <a:xfrm>
            <a:off x="7118350" y="6162040"/>
            <a:ext cx="2377440" cy="368300"/>
          </a:xfrm>
          <a:prstGeom prst="rect">
            <a:avLst/>
          </a:prstGeom>
          <a:noFill/>
        </p:spPr>
        <p:txBody>
          <a:bodyPr wrap="square" rtlCol="0">
            <a:spAutoFit/>
          </a:bodyPr>
          <a:p>
            <a:r>
              <a:rPr lang="zh-CN" altLang="en-US"/>
              <a:t>配合度</a:t>
            </a:r>
            <a:r>
              <a:rPr lang="zh-CN" altLang="en-US"/>
              <a:t>增加范围限制</a:t>
            </a:r>
            <a:endParaRPr lang="zh-CN" altLang="en-US"/>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flipH="1">
            <a:off x="10450816" y="-431670"/>
            <a:ext cx="2054282" cy="7742402"/>
            <a:chOff x="-318759" y="-438055"/>
            <a:chExt cx="2054231" cy="7742211"/>
          </a:xfrm>
        </p:grpSpPr>
        <p:grpSp>
          <p:nvGrpSpPr>
            <p:cNvPr id="3" name="组合 2"/>
            <p:cNvGrpSpPr/>
            <p:nvPr/>
          </p:nvGrpSpPr>
          <p:grpSpPr>
            <a:xfrm>
              <a:off x="-318758" y="-438055"/>
              <a:ext cx="2054230" cy="1341411"/>
              <a:chOff x="-318758" y="-438055"/>
              <a:chExt cx="2054230" cy="1341411"/>
            </a:xfrm>
          </p:grpSpPr>
          <p:sp>
            <p:nvSpPr>
              <p:cNvPr id="7" name="任意多边形 6"/>
              <p:cNvSpPr/>
              <p:nvPr/>
            </p:nvSpPr>
            <p:spPr>
              <a:xfrm rot="2700000">
                <a:off x="103782" y="-728333"/>
                <a:ext cx="1209149" cy="2054230"/>
              </a:xfrm>
              <a:custGeom>
                <a:avLst/>
                <a:gdLst>
                  <a:gd name="connsiteX0" fmla="*/ 579225 w 1209149"/>
                  <a:gd name="connsiteY0" fmla="*/ 629924 h 2054230"/>
                  <a:gd name="connsiteX1" fmla="*/ 1209149 w 1209149"/>
                  <a:gd name="connsiteY1" fmla="*/ 0 h 2054230"/>
                  <a:gd name="connsiteX2" fmla="*/ 1209149 w 1209149"/>
                  <a:gd name="connsiteY2" fmla="*/ 2054230 h 2054230"/>
                  <a:gd name="connsiteX3" fmla="*/ 629924 w 1209149"/>
                  <a:gd name="connsiteY3" fmla="*/ 2054230 h 2054230"/>
                  <a:gd name="connsiteX4" fmla="*/ 0 w 1209149"/>
                  <a:gd name="connsiteY4" fmla="*/ 1424306 h 2054230"/>
                  <a:gd name="connsiteX5" fmla="*/ 579225 w 1209149"/>
                  <a:gd name="connsiteY5" fmla="*/ 1424306 h 2054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9149" h="2054230">
                    <a:moveTo>
                      <a:pt x="579225" y="629924"/>
                    </a:moveTo>
                    <a:lnTo>
                      <a:pt x="1209149" y="0"/>
                    </a:lnTo>
                    <a:lnTo>
                      <a:pt x="1209149" y="2054230"/>
                    </a:lnTo>
                    <a:lnTo>
                      <a:pt x="629924" y="2054230"/>
                    </a:lnTo>
                    <a:lnTo>
                      <a:pt x="0" y="1424306"/>
                    </a:lnTo>
                    <a:lnTo>
                      <a:pt x="579225" y="1424306"/>
                    </a:lnTo>
                    <a:close/>
                  </a:path>
                </a:pathLst>
              </a:custGeom>
              <a:solidFill>
                <a:srgbClr val="5B6A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 name="任意多边形 7"/>
              <p:cNvSpPr/>
              <p:nvPr/>
            </p:nvSpPr>
            <p:spPr>
              <a:xfrm rot="2700000">
                <a:off x="28669" y="-657766"/>
                <a:ext cx="1072529" cy="1511952"/>
              </a:xfrm>
              <a:custGeom>
                <a:avLst/>
                <a:gdLst>
                  <a:gd name="connsiteX0" fmla="*/ 0 w 1072529"/>
                  <a:gd name="connsiteY0" fmla="*/ 1072529 h 1511952"/>
                  <a:gd name="connsiteX1" fmla="*/ 1072529 w 1072529"/>
                  <a:gd name="connsiteY1" fmla="*/ 0 h 1511952"/>
                  <a:gd name="connsiteX2" fmla="*/ 1072529 w 1072529"/>
                  <a:gd name="connsiteY2" fmla="*/ 1511952 h 1511952"/>
                  <a:gd name="connsiteX3" fmla="*/ 439424 w 1072529"/>
                  <a:gd name="connsiteY3" fmla="*/ 1511952 h 1511952"/>
                </a:gdLst>
                <a:ahLst/>
                <a:cxnLst>
                  <a:cxn ang="0">
                    <a:pos x="connsiteX0" y="connsiteY0"/>
                  </a:cxn>
                  <a:cxn ang="0">
                    <a:pos x="connsiteX1" y="connsiteY1"/>
                  </a:cxn>
                  <a:cxn ang="0">
                    <a:pos x="connsiteX2" y="connsiteY2"/>
                  </a:cxn>
                  <a:cxn ang="0">
                    <a:pos x="connsiteX3" y="connsiteY3"/>
                  </a:cxn>
                </a:cxnLst>
                <a:rect l="l" t="t" r="r" b="b"/>
                <a:pathLst>
                  <a:path w="1072529" h="1511952">
                    <a:moveTo>
                      <a:pt x="0" y="1072529"/>
                    </a:moveTo>
                    <a:lnTo>
                      <a:pt x="1072529" y="0"/>
                    </a:lnTo>
                    <a:lnTo>
                      <a:pt x="1072529" y="1511952"/>
                    </a:lnTo>
                    <a:lnTo>
                      <a:pt x="439424" y="1511952"/>
                    </a:lnTo>
                    <a:close/>
                  </a:path>
                </a:pathLst>
              </a:custGeom>
              <a:noFill/>
              <a:ln w="57150">
                <a:gradFill flip="none" rotWithShape="1">
                  <a:gsLst>
                    <a:gs pos="0">
                      <a:srgbClr val="D7B26C"/>
                    </a:gs>
                    <a:gs pos="67000">
                      <a:srgbClr val="D7B26C">
                        <a:alpha val="40000"/>
                      </a:srgbClr>
                    </a:gs>
                    <a:gs pos="100000">
                      <a:srgbClr val="D7B26C">
                        <a:alpha val="65000"/>
                      </a:srgbClr>
                    </a:gs>
                  </a:gsLst>
                  <a:lin ang="162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 name="组合 3"/>
            <p:cNvGrpSpPr/>
            <p:nvPr/>
          </p:nvGrpSpPr>
          <p:grpSpPr>
            <a:xfrm flipV="1">
              <a:off x="-318759" y="5962745"/>
              <a:ext cx="2054230" cy="1341411"/>
              <a:chOff x="-318758" y="-438055"/>
              <a:chExt cx="2054230" cy="1341411"/>
            </a:xfrm>
          </p:grpSpPr>
          <p:sp>
            <p:nvSpPr>
              <p:cNvPr id="5" name="任意多边形 4"/>
              <p:cNvSpPr/>
              <p:nvPr/>
            </p:nvSpPr>
            <p:spPr>
              <a:xfrm rot="2700000">
                <a:off x="103782" y="-728333"/>
                <a:ext cx="1209149" cy="2054230"/>
              </a:xfrm>
              <a:custGeom>
                <a:avLst/>
                <a:gdLst>
                  <a:gd name="connsiteX0" fmla="*/ 579225 w 1209149"/>
                  <a:gd name="connsiteY0" fmla="*/ 629924 h 2054230"/>
                  <a:gd name="connsiteX1" fmla="*/ 1209149 w 1209149"/>
                  <a:gd name="connsiteY1" fmla="*/ 0 h 2054230"/>
                  <a:gd name="connsiteX2" fmla="*/ 1209149 w 1209149"/>
                  <a:gd name="connsiteY2" fmla="*/ 2054230 h 2054230"/>
                  <a:gd name="connsiteX3" fmla="*/ 629924 w 1209149"/>
                  <a:gd name="connsiteY3" fmla="*/ 2054230 h 2054230"/>
                  <a:gd name="connsiteX4" fmla="*/ 0 w 1209149"/>
                  <a:gd name="connsiteY4" fmla="*/ 1424306 h 2054230"/>
                  <a:gd name="connsiteX5" fmla="*/ 579225 w 1209149"/>
                  <a:gd name="connsiteY5" fmla="*/ 1424306 h 2054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9149" h="2054230">
                    <a:moveTo>
                      <a:pt x="579225" y="629924"/>
                    </a:moveTo>
                    <a:lnTo>
                      <a:pt x="1209149" y="0"/>
                    </a:lnTo>
                    <a:lnTo>
                      <a:pt x="1209149" y="2054230"/>
                    </a:lnTo>
                    <a:lnTo>
                      <a:pt x="629924" y="2054230"/>
                    </a:lnTo>
                    <a:lnTo>
                      <a:pt x="0" y="1424306"/>
                    </a:lnTo>
                    <a:lnTo>
                      <a:pt x="579225" y="1424306"/>
                    </a:lnTo>
                    <a:close/>
                  </a:path>
                </a:pathLst>
              </a:custGeom>
              <a:solidFill>
                <a:srgbClr val="5B6A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 name="任意多边形 5"/>
              <p:cNvSpPr/>
              <p:nvPr/>
            </p:nvSpPr>
            <p:spPr>
              <a:xfrm rot="2700000">
                <a:off x="28669" y="-657766"/>
                <a:ext cx="1072529" cy="1511952"/>
              </a:xfrm>
              <a:custGeom>
                <a:avLst/>
                <a:gdLst>
                  <a:gd name="connsiteX0" fmla="*/ 0 w 1072529"/>
                  <a:gd name="connsiteY0" fmla="*/ 1072529 h 1511952"/>
                  <a:gd name="connsiteX1" fmla="*/ 1072529 w 1072529"/>
                  <a:gd name="connsiteY1" fmla="*/ 0 h 1511952"/>
                  <a:gd name="connsiteX2" fmla="*/ 1072529 w 1072529"/>
                  <a:gd name="connsiteY2" fmla="*/ 1511952 h 1511952"/>
                  <a:gd name="connsiteX3" fmla="*/ 439424 w 1072529"/>
                  <a:gd name="connsiteY3" fmla="*/ 1511952 h 1511952"/>
                </a:gdLst>
                <a:ahLst/>
                <a:cxnLst>
                  <a:cxn ang="0">
                    <a:pos x="connsiteX0" y="connsiteY0"/>
                  </a:cxn>
                  <a:cxn ang="0">
                    <a:pos x="connsiteX1" y="connsiteY1"/>
                  </a:cxn>
                  <a:cxn ang="0">
                    <a:pos x="connsiteX2" y="connsiteY2"/>
                  </a:cxn>
                  <a:cxn ang="0">
                    <a:pos x="connsiteX3" y="connsiteY3"/>
                  </a:cxn>
                </a:cxnLst>
                <a:rect l="l" t="t" r="r" b="b"/>
                <a:pathLst>
                  <a:path w="1072529" h="1511952">
                    <a:moveTo>
                      <a:pt x="0" y="1072529"/>
                    </a:moveTo>
                    <a:lnTo>
                      <a:pt x="1072529" y="0"/>
                    </a:lnTo>
                    <a:lnTo>
                      <a:pt x="1072529" y="1511952"/>
                    </a:lnTo>
                    <a:lnTo>
                      <a:pt x="439424" y="1511952"/>
                    </a:lnTo>
                    <a:close/>
                  </a:path>
                </a:pathLst>
              </a:custGeom>
              <a:noFill/>
              <a:ln w="57150">
                <a:gradFill flip="none" rotWithShape="1">
                  <a:gsLst>
                    <a:gs pos="0">
                      <a:srgbClr val="D7B26C"/>
                    </a:gs>
                    <a:gs pos="67000">
                      <a:srgbClr val="D7B26C">
                        <a:alpha val="40000"/>
                      </a:srgbClr>
                    </a:gs>
                    <a:gs pos="100000">
                      <a:srgbClr val="D7B26C">
                        <a:alpha val="65000"/>
                      </a:srgbClr>
                    </a:gs>
                  </a:gsLst>
                  <a:lin ang="162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9" name="组合 8"/>
          <p:cNvGrpSpPr/>
          <p:nvPr/>
        </p:nvGrpSpPr>
        <p:grpSpPr>
          <a:xfrm>
            <a:off x="-318784" y="-438150"/>
            <a:ext cx="2054282" cy="7742402"/>
            <a:chOff x="-318759" y="-438055"/>
            <a:chExt cx="2054231" cy="7742211"/>
          </a:xfrm>
        </p:grpSpPr>
        <p:grpSp>
          <p:nvGrpSpPr>
            <p:cNvPr id="10" name="组合 9"/>
            <p:cNvGrpSpPr/>
            <p:nvPr/>
          </p:nvGrpSpPr>
          <p:grpSpPr>
            <a:xfrm>
              <a:off x="-318758" y="-438055"/>
              <a:ext cx="2054230" cy="1341411"/>
              <a:chOff x="-318758" y="-438055"/>
              <a:chExt cx="2054230" cy="1341411"/>
            </a:xfrm>
          </p:grpSpPr>
          <p:sp>
            <p:nvSpPr>
              <p:cNvPr id="14" name="任意多边形 13"/>
              <p:cNvSpPr/>
              <p:nvPr/>
            </p:nvSpPr>
            <p:spPr>
              <a:xfrm rot="2700000">
                <a:off x="103782" y="-728333"/>
                <a:ext cx="1209149" cy="2054230"/>
              </a:xfrm>
              <a:custGeom>
                <a:avLst/>
                <a:gdLst>
                  <a:gd name="connsiteX0" fmla="*/ 579225 w 1209149"/>
                  <a:gd name="connsiteY0" fmla="*/ 629924 h 2054230"/>
                  <a:gd name="connsiteX1" fmla="*/ 1209149 w 1209149"/>
                  <a:gd name="connsiteY1" fmla="*/ 0 h 2054230"/>
                  <a:gd name="connsiteX2" fmla="*/ 1209149 w 1209149"/>
                  <a:gd name="connsiteY2" fmla="*/ 2054230 h 2054230"/>
                  <a:gd name="connsiteX3" fmla="*/ 629924 w 1209149"/>
                  <a:gd name="connsiteY3" fmla="*/ 2054230 h 2054230"/>
                  <a:gd name="connsiteX4" fmla="*/ 0 w 1209149"/>
                  <a:gd name="connsiteY4" fmla="*/ 1424306 h 2054230"/>
                  <a:gd name="connsiteX5" fmla="*/ 579225 w 1209149"/>
                  <a:gd name="connsiteY5" fmla="*/ 1424306 h 2054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9149" h="2054230">
                    <a:moveTo>
                      <a:pt x="579225" y="629924"/>
                    </a:moveTo>
                    <a:lnTo>
                      <a:pt x="1209149" y="0"/>
                    </a:lnTo>
                    <a:lnTo>
                      <a:pt x="1209149" y="2054230"/>
                    </a:lnTo>
                    <a:lnTo>
                      <a:pt x="629924" y="2054230"/>
                    </a:lnTo>
                    <a:lnTo>
                      <a:pt x="0" y="1424306"/>
                    </a:lnTo>
                    <a:lnTo>
                      <a:pt x="579225" y="1424306"/>
                    </a:lnTo>
                    <a:close/>
                  </a:path>
                </a:pathLst>
              </a:custGeom>
              <a:solidFill>
                <a:srgbClr val="5B6A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 name="任意多边形 14"/>
              <p:cNvSpPr/>
              <p:nvPr/>
            </p:nvSpPr>
            <p:spPr>
              <a:xfrm rot="2700000">
                <a:off x="28669" y="-657766"/>
                <a:ext cx="1072529" cy="1511952"/>
              </a:xfrm>
              <a:custGeom>
                <a:avLst/>
                <a:gdLst>
                  <a:gd name="connsiteX0" fmla="*/ 0 w 1072529"/>
                  <a:gd name="connsiteY0" fmla="*/ 1072529 h 1511952"/>
                  <a:gd name="connsiteX1" fmla="*/ 1072529 w 1072529"/>
                  <a:gd name="connsiteY1" fmla="*/ 0 h 1511952"/>
                  <a:gd name="connsiteX2" fmla="*/ 1072529 w 1072529"/>
                  <a:gd name="connsiteY2" fmla="*/ 1511952 h 1511952"/>
                  <a:gd name="connsiteX3" fmla="*/ 439424 w 1072529"/>
                  <a:gd name="connsiteY3" fmla="*/ 1511952 h 1511952"/>
                </a:gdLst>
                <a:ahLst/>
                <a:cxnLst>
                  <a:cxn ang="0">
                    <a:pos x="connsiteX0" y="connsiteY0"/>
                  </a:cxn>
                  <a:cxn ang="0">
                    <a:pos x="connsiteX1" y="connsiteY1"/>
                  </a:cxn>
                  <a:cxn ang="0">
                    <a:pos x="connsiteX2" y="connsiteY2"/>
                  </a:cxn>
                  <a:cxn ang="0">
                    <a:pos x="connsiteX3" y="connsiteY3"/>
                  </a:cxn>
                </a:cxnLst>
                <a:rect l="l" t="t" r="r" b="b"/>
                <a:pathLst>
                  <a:path w="1072529" h="1511952">
                    <a:moveTo>
                      <a:pt x="0" y="1072529"/>
                    </a:moveTo>
                    <a:lnTo>
                      <a:pt x="1072529" y="0"/>
                    </a:lnTo>
                    <a:lnTo>
                      <a:pt x="1072529" y="1511952"/>
                    </a:lnTo>
                    <a:lnTo>
                      <a:pt x="439424" y="1511952"/>
                    </a:lnTo>
                    <a:close/>
                  </a:path>
                </a:pathLst>
              </a:custGeom>
              <a:noFill/>
              <a:ln w="57150">
                <a:gradFill flip="none" rotWithShape="1">
                  <a:gsLst>
                    <a:gs pos="0">
                      <a:srgbClr val="D7B26C"/>
                    </a:gs>
                    <a:gs pos="67000">
                      <a:srgbClr val="D7B26C">
                        <a:alpha val="40000"/>
                      </a:srgbClr>
                    </a:gs>
                    <a:gs pos="100000">
                      <a:srgbClr val="D7B26C">
                        <a:alpha val="65000"/>
                      </a:srgbClr>
                    </a:gs>
                  </a:gsLst>
                  <a:lin ang="162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 name="组合 10"/>
            <p:cNvGrpSpPr/>
            <p:nvPr/>
          </p:nvGrpSpPr>
          <p:grpSpPr>
            <a:xfrm flipV="1">
              <a:off x="-318759" y="5962745"/>
              <a:ext cx="2054230" cy="1341411"/>
              <a:chOff x="-318758" y="-438055"/>
              <a:chExt cx="2054230" cy="1341411"/>
            </a:xfrm>
          </p:grpSpPr>
          <p:sp>
            <p:nvSpPr>
              <p:cNvPr id="12" name="任意多边形 11"/>
              <p:cNvSpPr/>
              <p:nvPr/>
            </p:nvSpPr>
            <p:spPr>
              <a:xfrm rot="2700000">
                <a:off x="103782" y="-728333"/>
                <a:ext cx="1209149" cy="2054230"/>
              </a:xfrm>
              <a:custGeom>
                <a:avLst/>
                <a:gdLst>
                  <a:gd name="connsiteX0" fmla="*/ 579225 w 1209149"/>
                  <a:gd name="connsiteY0" fmla="*/ 629924 h 2054230"/>
                  <a:gd name="connsiteX1" fmla="*/ 1209149 w 1209149"/>
                  <a:gd name="connsiteY1" fmla="*/ 0 h 2054230"/>
                  <a:gd name="connsiteX2" fmla="*/ 1209149 w 1209149"/>
                  <a:gd name="connsiteY2" fmla="*/ 2054230 h 2054230"/>
                  <a:gd name="connsiteX3" fmla="*/ 629924 w 1209149"/>
                  <a:gd name="connsiteY3" fmla="*/ 2054230 h 2054230"/>
                  <a:gd name="connsiteX4" fmla="*/ 0 w 1209149"/>
                  <a:gd name="connsiteY4" fmla="*/ 1424306 h 2054230"/>
                  <a:gd name="connsiteX5" fmla="*/ 579225 w 1209149"/>
                  <a:gd name="connsiteY5" fmla="*/ 1424306 h 2054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9149" h="2054230">
                    <a:moveTo>
                      <a:pt x="579225" y="629924"/>
                    </a:moveTo>
                    <a:lnTo>
                      <a:pt x="1209149" y="0"/>
                    </a:lnTo>
                    <a:lnTo>
                      <a:pt x="1209149" y="2054230"/>
                    </a:lnTo>
                    <a:lnTo>
                      <a:pt x="629924" y="2054230"/>
                    </a:lnTo>
                    <a:lnTo>
                      <a:pt x="0" y="1424306"/>
                    </a:lnTo>
                    <a:lnTo>
                      <a:pt x="579225" y="1424306"/>
                    </a:lnTo>
                    <a:close/>
                  </a:path>
                </a:pathLst>
              </a:custGeom>
              <a:solidFill>
                <a:srgbClr val="5B6A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 name="任意多边形 12"/>
              <p:cNvSpPr/>
              <p:nvPr/>
            </p:nvSpPr>
            <p:spPr>
              <a:xfrm rot="2700000">
                <a:off x="28669" y="-657766"/>
                <a:ext cx="1072529" cy="1511952"/>
              </a:xfrm>
              <a:custGeom>
                <a:avLst/>
                <a:gdLst>
                  <a:gd name="connsiteX0" fmla="*/ 0 w 1072529"/>
                  <a:gd name="connsiteY0" fmla="*/ 1072529 h 1511952"/>
                  <a:gd name="connsiteX1" fmla="*/ 1072529 w 1072529"/>
                  <a:gd name="connsiteY1" fmla="*/ 0 h 1511952"/>
                  <a:gd name="connsiteX2" fmla="*/ 1072529 w 1072529"/>
                  <a:gd name="connsiteY2" fmla="*/ 1511952 h 1511952"/>
                  <a:gd name="connsiteX3" fmla="*/ 439424 w 1072529"/>
                  <a:gd name="connsiteY3" fmla="*/ 1511952 h 1511952"/>
                </a:gdLst>
                <a:ahLst/>
                <a:cxnLst>
                  <a:cxn ang="0">
                    <a:pos x="connsiteX0" y="connsiteY0"/>
                  </a:cxn>
                  <a:cxn ang="0">
                    <a:pos x="connsiteX1" y="connsiteY1"/>
                  </a:cxn>
                  <a:cxn ang="0">
                    <a:pos x="connsiteX2" y="connsiteY2"/>
                  </a:cxn>
                  <a:cxn ang="0">
                    <a:pos x="connsiteX3" y="connsiteY3"/>
                  </a:cxn>
                </a:cxnLst>
                <a:rect l="l" t="t" r="r" b="b"/>
                <a:pathLst>
                  <a:path w="1072529" h="1511952">
                    <a:moveTo>
                      <a:pt x="0" y="1072529"/>
                    </a:moveTo>
                    <a:lnTo>
                      <a:pt x="1072529" y="0"/>
                    </a:lnTo>
                    <a:lnTo>
                      <a:pt x="1072529" y="1511952"/>
                    </a:lnTo>
                    <a:lnTo>
                      <a:pt x="439424" y="1511952"/>
                    </a:lnTo>
                    <a:close/>
                  </a:path>
                </a:pathLst>
              </a:custGeom>
              <a:noFill/>
              <a:ln w="57150">
                <a:gradFill flip="none" rotWithShape="1">
                  <a:gsLst>
                    <a:gs pos="0">
                      <a:srgbClr val="D7B26C"/>
                    </a:gs>
                    <a:gs pos="67000">
                      <a:srgbClr val="D7B26C">
                        <a:alpha val="40000"/>
                      </a:srgbClr>
                    </a:gs>
                    <a:gs pos="100000">
                      <a:srgbClr val="D7B26C">
                        <a:alpha val="65000"/>
                      </a:srgbClr>
                    </a:gs>
                  </a:gsLst>
                  <a:lin ang="162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cxnSp>
        <p:nvCxnSpPr>
          <p:cNvPr id="16" name="直接连接符 15"/>
          <p:cNvCxnSpPr/>
          <p:nvPr/>
        </p:nvCxnSpPr>
        <p:spPr>
          <a:xfrm flipH="1">
            <a:off x="409568" y="1452513"/>
            <a:ext cx="1" cy="3961076"/>
          </a:xfrm>
          <a:prstGeom prst="line">
            <a:avLst/>
          </a:prstGeom>
          <a:ln w="38100">
            <a:gradFill flip="none" rotWithShape="1">
              <a:gsLst>
                <a:gs pos="0">
                  <a:srgbClr val="D7B26C"/>
                </a:gs>
                <a:gs pos="47000">
                  <a:srgbClr val="D7B26C">
                    <a:alpha val="64000"/>
                  </a:srgbClr>
                </a:gs>
                <a:gs pos="79000">
                  <a:srgbClr val="D7B26C">
                    <a:alpha val="36000"/>
                  </a:srgbClr>
                </a:gs>
                <a:gs pos="25000">
                  <a:srgbClr val="D7B26C">
                    <a:alpha val="40000"/>
                  </a:srgbClr>
                </a:gs>
                <a:gs pos="100000">
                  <a:srgbClr val="D7B26C"/>
                </a:gs>
              </a:gsLst>
              <a:lin ang="5400000" scaled="1"/>
              <a:tileRect/>
            </a:gra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H="1">
            <a:off x="11776744" y="1452513"/>
            <a:ext cx="1" cy="3961076"/>
          </a:xfrm>
          <a:prstGeom prst="line">
            <a:avLst/>
          </a:prstGeom>
          <a:ln w="38100">
            <a:gradFill flip="none" rotWithShape="1">
              <a:gsLst>
                <a:gs pos="0">
                  <a:srgbClr val="D7B26C"/>
                </a:gs>
                <a:gs pos="47000">
                  <a:srgbClr val="D7B26C">
                    <a:alpha val="64000"/>
                  </a:srgbClr>
                </a:gs>
                <a:gs pos="79000">
                  <a:srgbClr val="D7B26C">
                    <a:alpha val="36000"/>
                  </a:srgbClr>
                </a:gs>
                <a:gs pos="25000">
                  <a:srgbClr val="D7B26C">
                    <a:alpha val="40000"/>
                  </a:srgbClr>
                </a:gs>
                <a:gs pos="100000">
                  <a:srgbClr val="D7B26C"/>
                </a:gs>
              </a:gsLst>
              <a:lin ang="5400000" scaled="1"/>
              <a:tileRect/>
            </a:gradFill>
          </a:ln>
        </p:spPr>
        <p:style>
          <a:lnRef idx="1">
            <a:schemeClr val="accent1"/>
          </a:lnRef>
          <a:fillRef idx="0">
            <a:schemeClr val="accent1"/>
          </a:fillRef>
          <a:effectRef idx="0">
            <a:schemeClr val="accent1"/>
          </a:effectRef>
          <a:fontRef idx="minor">
            <a:schemeClr val="tx1"/>
          </a:fontRef>
        </p:style>
      </p:cxnSp>
      <p:sp>
        <p:nvSpPr>
          <p:cNvPr id="18" name="文本框 17"/>
          <p:cNvSpPr txBox="1"/>
          <p:nvPr/>
        </p:nvSpPr>
        <p:spPr>
          <a:xfrm>
            <a:off x="3698875" y="5636260"/>
            <a:ext cx="5599430" cy="460375"/>
          </a:xfrm>
          <a:prstGeom prst="rect">
            <a:avLst/>
          </a:prstGeom>
          <a:noFill/>
        </p:spPr>
        <p:txBody>
          <a:bodyPr wrap="square" rtlCol="0">
            <a:spAutoFit/>
          </a:bodyPr>
          <a:p>
            <a:r>
              <a:rPr lang="en-US" altLang="zh-CN"/>
              <a:t>           </a:t>
            </a:r>
            <a:r>
              <a:rPr lang="en-US" altLang="zh-CN" sz="2400"/>
              <a:t> </a:t>
            </a:r>
            <a:r>
              <a:rPr lang="zh-CN" altLang="en-US" sz="2400"/>
              <a:t>贪心算法找的的初始点</a:t>
            </a:r>
            <a:endParaRPr lang="zh-CN" altLang="en-US" sz="2400"/>
          </a:p>
        </p:txBody>
      </p:sp>
      <p:pic>
        <p:nvPicPr>
          <p:cNvPr id="19" name="图片 18" descr="GC}$EMM0%ZFM4F)O2BII[TT"/>
          <p:cNvPicPr>
            <a:picLocks noChangeAspect="1"/>
          </p:cNvPicPr>
          <p:nvPr>
            <p:custDataLst>
              <p:tags r:id="rId1"/>
            </p:custDataLst>
          </p:nvPr>
        </p:nvPicPr>
        <p:blipFill>
          <a:blip r:embed="rId2"/>
          <a:stretch>
            <a:fillRect/>
          </a:stretch>
        </p:blipFill>
        <p:spPr>
          <a:xfrm>
            <a:off x="1478915" y="624205"/>
            <a:ext cx="9338945" cy="4789170"/>
          </a:xfrm>
          <a:prstGeom prst="rect">
            <a:avLst/>
          </a:prstGeom>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flipH="1">
            <a:off x="10450816" y="-431670"/>
            <a:ext cx="2054282" cy="7742402"/>
            <a:chOff x="-318759" y="-438055"/>
            <a:chExt cx="2054231" cy="7742211"/>
          </a:xfrm>
        </p:grpSpPr>
        <p:grpSp>
          <p:nvGrpSpPr>
            <p:cNvPr id="3" name="组合 2"/>
            <p:cNvGrpSpPr/>
            <p:nvPr/>
          </p:nvGrpSpPr>
          <p:grpSpPr>
            <a:xfrm>
              <a:off x="-318758" y="-438055"/>
              <a:ext cx="2054230" cy="1341411"/>
              <a:chOff x="-318758" y="-438055"/>
              <a:chExt cx="2054230" cy="1341411"/>
            </a:xfrm>
          </p:grpSpPr>
          <p:sp>
            <p:nvSpPr>
              <p:cNvPr id="7" name="任意多边形 6"/>
              <p:cNvSpPr/>
              <p:nvPr/>
            </p:nvSpPr>
            <p:spPr>
              <a:xfrm rot="2700000">
                <a:off x="103782" y="-728333"/>
                <a:ext cx="1209149" cy="2054230"/>
              </a:xfrm>
              <a:custGeom>
                <a:avLst/>
                <a:gdLst>
                  <a:gd name="connsiteX0" fmla="*/ 579225 w 1209149"/>
                  <a:gd name="connsiteY0" fmla="*/ 629924 h 2054230"/>
                  <a:gd name="connsiteX1" fmla="*/ 1209149 w 1209149"/>
                  <a:gd name="connsiteY1" fmla="*/ 0 h 2054230"/>
                  <a:gd name="connsiteX2" fmla="*/ 1209149 w 1209149"/>
                  <a:gd name="connsiteY2" fmla="*/ 2054230 h 2054230"/>
                  <a:gd name="connsiteX3" fmla="*/ 629924 w 1209149"/>
                  <a:gd name="connsiteY3" fmla="*/ 2054230 h 2054230"/>
                  <a:gd name="connsiteX4" fmla="*/ 0 w 1209149"/>
                  <a:gd name="connsiteY4" fmla="*/ 1424306 h 2054230"/>
                  <a:gd name="connsiteX5" fmla="*/ 579225 w 1209149"/>
                  <a:gd name="connsiteY5" fmla="*/ 1424306 h 2054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9149" h="2054230">
                    <a:moveTo>
                      <a:pt x="579225" y="629924"/>
                    </a:moveTo>
                    <a:lnTo>
                      <a:pt x="1209149" y="0"/>
                    </a:lnTo>
                    <a:lnTo>
                      <a:pt x="1209149" y="2054230"/>
                    </a:lnTo>
                    <a:lnTo>
                      <a:pt x="629924" y="2054230"/>
                    </a:lnTo>
                    <a:lnTo>
                      <a:pt x="0" y="1424306"/>
                    </a:lnTo>
                    <a:lnTo>
                      <a:pt x="579225" y="1424306"/>
                    </a:lnTo>
                    <a:close/>
                  </a:path>
                </a:pathLst>
              </a:custGeom>
              <a:solidFill>
                <a:srgbClr val="5B6A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 name="任意多边形 7"/>
              <p:cNvSpPr/>
              <p:nvPr/>
            </p:nvSpPr>
            <p:spPr>
              <a:xfrm rot="2700000">
                <a:off x="28669" y="-657766"/>
                <a:ext cx="1072529" cy="1511952"/>
              </a:xfrm>
              <a:custGeom>
                <a:avLst/>
                <a:gdLst>
                  <a:gd name="connsiteX0" fmla="*/ 0 w 1072529"/>
                  <a:gd name="connsiteY0" fmla="*/ 1072529 h 1511952"/>
                  <a:gd name="connsiteX1" fmla="*/ 1072529 w 1072529"/>
                  <a:gd name="connsiteY1" fmla="*/ 0 h 1511952"/>
                  <a:gd name="connsiteX2" fmla="*/ 1072529 w 1072529"/>
                  <a:gd name="connsiteY2" fmla="*/ 1511952 h 1511952"/>
                  <a:gd name="connsiteX3" fmla="*/ 439424 w 1072529"/>
                  <a:gd name="connsiteY3" fmla="*/ 1511952 h 1511952"/>
                </a:gdLst>
                <a:ahLst/>
                <a:cxnLst>
                  <a:cxn ang="0">
                    <a:pos x="connsiteX0" y="connsiteY0"/>
                  </a:cxn>
                  <a:cxn ang="0">
                    <a:pos x="connsiteX1" y="connsiteY1"/>
                  </a:cxn>
                  <a:cxn ang="0">
                    <a:pos x="connsiteX2" y="connsiteY2"/>
                  </a:cxn>
                  <a:cxn ang="0">
                    <a:pos x="connsiteX3" y="connsiteY3"/>
                  </a:cxn>
                </a:cxnLst>
                <a:rect l="l" t="t" r="r" b="b"/>
                <a:pathLst>
                  <a:path w="1072529" h="1511952">
                    <a:moveTo>
                      <a:pt x="0" y="1072529"/>
                    </a:moveTo>
                    <a:lnTo>
                      <a:pt x="1072529" y="0"/>
                    </a:lnTo>
                    <a:lnTo>
                      <a:pt x="1072529" y="1511952"/>
                    </a:lnTo>
                    <a:lnTo>
                      <a:pt x="439424" y="1511952"/>
                    </a:lnTo>
                    <a:close/>
                  </a:path>
                </a:pathLst>
              </a:custGeom>
              <a:noFill/>
              <a:ln w="57150">
                <a:gradFill flip="none" rotWithShape="1">
                  <a:gsLst>
                    <a:gs pos="0">
                      <a:srgbClr val="D7B26C"/>
                    </a:gs>
                    <a:gs pos="67000">
                      <a:srgbClr val="D7B26C">
                        <a:alpha val="40000"/>
                      </a:srgbClr>
                    </a:gs>
                    <a:gs pos="100000">
                      <a:srgbClr val="D7B26C">
                        <a:alpha val="65000"/>
                      </a:srgbClr>
                    </a:gs>
                  </a:gsLst>
                  <a:lin ang="162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 name="组合 3"/>
            <p:cNvGrpSpPr/>
            <p:nvPr/>
          </p:nvGrpSpPr>
          <p:grpSpPr>
            <a:xfrm flipV="1">
              <a:off x="-318759" y="5962745"/>
              <a:ext cx="2054230" cy="1341411"/>
              <a:chOff x="-318758" y="-438055"/>
              <a:chExt cx="2054230" cy="1341411"/>
            </a:xfrm>
          </p:grpSpPr>
          <p:sp>
            <p:nvSpPr>
              <p:cNvPr id="5" name="任意多边形 4"/>
              <p:cNvSpPr/>
              <p:nvPr/>
            </p:nvSpPr>
            <p:spPr>
              <a:xfrm rot="2700000">
                <a:off x="103782" y="-728333"/>
                <a:ext cx="1209149" cy="2054230"/>
              </a:xfrm>
              <a:custGeom>
                <a:avLst/>
                <a:gdLst>
                  <a:gd name="connsiteX0" fmla="*/ 579225 w 1209149"/>
                  <a:gd name="connsiteY0" fmla="*/ 629924 h 2054230"/>
                  <a:gd name="connsiteX1" fmla="*/ 1209149 w 1209149"/>
                  <a:gd name="connsiteY1" fmla="*/ 0 h 2054230"/>
                  <a:gd name="connsiteX2" fmla="*/ 1209149 w 1209149"/>
                  <a:gd name="connsiteY2" fmla="*/ 2054230 h 2054230"/>
                  <a:gd name="connsiteX3" fmla="*/ 629924 w 1209149"/>
                  <a:gd name="connsiteY3" fmla="*/ 2054230 h 2054230"/>
                  <a:gd name="connsiteX4" fmla="*/ 0 w 1209149"/>
                  <a:gd name="connsiteY4" fmla="*/ 1424306 h 2054230"/>
                  <a:gd name="connsiteX5" fmla="*/ 579225 w 1209149"/>
                  <a:gd name="connsiteY5" fmla="*/ 1424306 h 2054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9149" h="2054230">
                    <a:moveTo>
                      <a:pt x="579225" y="629924"/>
                    </a:moveTo>
                    <a:lnTo>
                      <a:pt x="1209149" y="0"/>
                    </a:lnTo>
                    <a:lnTo>
                      <a:pt x="1209149" y="2054230"/>
                    </a:lnTo>
                    <a:lnTo>
                      <a:pt x="629924" y="2054230"/>
                    </a:lnTo>
                    <a:lnTo>
                      <a:pt x="0" y="1424306"/>
                    </a:lnTo>
                    <a:lnTo>
                      <a:pt x="579225" y="1424306"/>
                    </a:lnTo>
                    <a:close/>
                  </a:path>
                </a:pathLst>
              </a:custGeom>
              <a:solidFill>
                <a:srgbClr val="5B6A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 name="任意多边形 5"/>
              <p:cNvSpPr/>
              <p:nvPr/>
            </p:nvSpPr>
            <p:spPr>
              <a:xfrm rot="2700000">
                <a:off x="28669" y="-657766"/>
                <a:ext cx="1072529" cy="1511952"/>
              </a:xfrm>
              <a:custGeom>
                <a:avLst/>
                <a:gdLst>
                  <a:gd name="connsiteX0" fmla="*/ 0 w 1072529"/>
                  <a:gd name="connsiteY0" fmla="*/ 1072529 h 1511952"/>
                  <a:gd name="connsiteX1" fmla="*/ 1072529 w 1072529"/>
                  <a:gd name="connsiteY1" fmla="*/ 0 h 1511952"/>
                  <a:gd name="connsiteX2" fmla="*/ 1072529 w 1072529"/>
                  <a:gd name="connsiteY2" fmla="*/ 1511952 h 1511952"/>
                  <a:gd name="connsiteX3" fmla="*/ 439424 w 1072529"/>
                  <a:gd name="connsiteY3" fmla="*/ 1511952 h 1511952"/>
                </a:gdLst>
                <a:ahLst/>
                <a:cxnLst>
                  <a:cxn ang="0">
                    <a:pos x="connsiteX0" y="connsiteY0"/>
                  </a:cxn>
                  <a:cxn ang="0">
                    <a:pos x="connsiteX1" y="connsiteY1"/>
                  </a:cxn>
                  <a:cxn ang="0">
                    <a:pos x="connsiteX2" y="connsiteY2"/>
                  </a:cxn>
                  <a:cxn ang="0">
                    <a:pos x="connsiteX3" y="connsiteY3"/>
                  </a:cxn>
                </a:cxnLst>
                <a:rect l="l" t="t" r="r" b="b"/>
                <a:pathLst>
                  <a:path w="1072529" h="1511952">
                    <a:moveTo>
                      <a:pt x="0" y="1072529"/>
                    </a:moveTo>
                    <a:lnTo>
                      <a:pt x="1072529" y="0"/>
                    </a:lnTo>
                    <a:lnTo>
                      <a:pt x="1072529" y="1511952"/>
                    </a:lnTo>
                    <a:lnTo>
                      <a:pt x="439424" y="1511952"/>
                    </a:lnTo>
                    <a:close/>
                  </a:path>
                </a:pathLst>
              </a:custGeom>
              <a:noFill/>
              <a:ln w="57150">
                <a:gradFill flip="none" rotWithShape="1">
                  <a:gsLst>
                    <a:gs pos="0">
                      <a:srgbClr val="D7B26C"/>
                    </a:gs>
                    <a:gs pos="67000">
                      <a:srgbClr val="D7B26C">
                        <a:alpha val="40000"/>
                      </a:srgbClr>
                    </a:gs>
                    <a:gs pos="100000">
                      <a:srgbClr val="D7B26C">
                        <a:alpha val="65000"/>
                      </a:srgbClr>
                    </a:gs>
                  </a:gsLst>
                  <a:lin ang="162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9" name="组合 8"/>
          <p:cNvGrpSpPr/>
          <p:nvPr/>
        </p:nvGrpSpPr>
        <p:grpSpPr>
          <a:xfrm>
            <a:off x="-318784" y="-438150"/>
            <a:ext cx="2054282" cy="7742402"/>
            <a:chOff x="-318759" y="-438055"/>
            <a:chExt cx="2054231" cy="7742211"/>
          </a:xfrm>
        </p:grpSpPr>
        <p:grpSp>
          <p:nvGrpSpPr>
            <p:cNvPr id="10" name="组合 9"/>
            <p:cNvGrpSpPr/>
            <p:nvPr/>
          </p:nvGrpSpPr>
          <p:grpSpPr>
            <a:xfrm>
              <a:off x="-318758" y="-438055"/>
              <a:ext cx="2054230" cy="1341411"/>
              <a:chOff x="-318758" y="-438055"/>
              <a:chExt cx="2054230" cy="1341411"/>
            </a:xfrm>
          </p:grpSpPr>
          <p:sp>
            <p:nvSpPr>
              <p:cNvPr id="14" name="任意多边形 13"/>
              <p:cNvSpPr/>
              <p:nvPr/>
            </p:nvSpPr>
            <p:spPr>
              <a:xfrm rot="2700000">
                <a:off x="103782" y="-728333"/>
                <a:ext cx="1209149" cy="2054230"/>
              </a:xfrm>
              <a:custGeom>
                <a:avLst/>
                <a:gdLst>
                  <a:gd name="connsiteX0" fmla="*/ 579225 w 1209149"/>
                  <a:gd name="connsiteY0" fmla="*/ 629924 h 2054230"/>
                  <a:gd name="connsiteX1" fmla="*/ 1209149 w 1209149"/>
                  <a:gd name="connsiteY1" fmla="*/ 0 h 2054230"/>
                  <a:gd name="connsiteX2" fmla="*/ 1209149 w 1209149"/>
                  <a:gd name="connsiteY2" fmla="*/ 2054230 h 2054230"/>
                  <a:gd name="connsiteX3" fmla="*/ 629924 w 1209149"/>
                  <a:gd name="connsiteY3" fmla="*/ 2054230 h 2054230"/>
                  <a:gd name="connsiteX4" fmla="*/ 0 w 1209149"/>
                  <a:gd name="connsiteY4" fmla="*/ 1424306 h 2054230"/>
                  <a:gd name="connsiteX5" fmla="*/ 579225 w 1209149"/>
                  <a:gd name="connsiteY5" fmla="*/ 1424306 h 2054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9149" h="2054230">
                    <a:moveTo>
                      <a:pt x="579225" y="629924"/>
                    </a:moveTo>
                    <a:lnTo>
                      <a:pt x="1209149" y="0"/>
                    </a:lnTo>
                    <a:lnTo>
                      <a:pt x="1209149" y="2054230"/>
                    </a:lnTo>
                    <a:lnTo>
                      <a:pt x="629924" y="2054230"/>
                    </a:lnTo>
                    <a:lnTo>
                      <a:pt x="0" y="1424306"/>
                    </a:lnTo>
                    <a:lnTo>
                      <a:pt x="579225" y="1424306"/>
                    </a:lnTo>
                    <a:close/>
                  </a:path>
                </a:pathLst>
              </a:custGeom>
              <a:solidFill>
                <a:srgbClr val="5B6A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 name="任意多边形 14"/>
              <p:cNvSpPr/>
              <p:nvPr/>
            </p:nvSpPr>
            <p:spPr>
              <a:xfrm rot="2700000">
                <a:off x="28669" y="-657766"/>
                <a:ext cx="1072529" cy="1511952"/>
              </a:xfrm>
              <a:custGeom>
                <a:avLst/>
                <a:gdLst>
                  <a:gd name="connsiteX0" fmla="*/ 0 w 1072529"/>
                  <a:gd name="connsiteY0" fmla="*/ 1072529 h 1511952"/>
                  <a:gd name="connsiteX1" fmla="*/ 1072529 w 1072529"/>
                  <a:gd name="connsiteY1" fmla="*/ 0 h 1511952"/>
                  <a:gd name="connsiteX2" fmla="*/ 1072529 w 1072529"/>
                  <a:gd name="connsiteY2" fmla="*/ 1511952 h 1511952"/>
                  <a:gd name="connsiteX3" fmla="*/ 439424 w 1072529"/>
                  <a:gd name="connsiteY3" fmla="*/ 1511952 h 1511952"/>
                </a:gdLst>
                <a:ahLst/>
                <a:cxnLst>
                  <a:cxn ang="0">
                    <a:pos x="connsiteX0" y="connsiteY0"/>
                  </a:cxn>
                  <a:cxn ang="0">
                    <a:pos x="connsiteX1" y="connsiteY1"/>
                  </a:cxn>
                  <a:cxn ang="0">
                    <a:pos x="connsiteX2" y="connsiteY2"/>
                  </a:cxn>
                  <a:cxn ang="0">
                    <a:pos x="connsiteX3" y="connsiteY3"/>
                  </a:cxn>
                </a:cxnLst>
                <a:rect l="l" t="t" r="r" b="b"/>
                <a:pathLst>
                  <a:path w="1072529" h="1511952">
                    <a:moveTo>
                      <a:pt x="0" y="1072529"/>
                    </a:moveTo>
                    <a:lnTo>
                      <a:pt x="1072529" y="0"/>
                    </a:lnTo>
                    <a:lnTo>
                      <a:pt x="1072529" y="1511952"/>
                    </a:lnTo>
                    <a:lnTo>
                      <a:pt x="439424" y="1511952"/>
                    </a:lnTo>
                    <a:close/>
                  </a:path>
                </a:pathLst>
              </a:custGeom>
              <a:noFill/>
              <a:ln w="57150">
                <a:gradFill flip="none" rotWithShape="1">
                  <a:gsLst>
                    <a:gs pos="0">
                      <a:srgbClr val="D7B26C"/>
                    </a:gs>
                    <a:gs pos="67000">
                      <a:srgbClr val="D7B26C">
                        <a:alpha val="40000"/>
                      </a:srgbClr>
                    </a:gs>
                    <a:gs pos="100000">
                      <a:srgbClr val="D7B26C">
                        <a:alpha val="65000"/>
                      </a:srgbClr>
                    </a:gs>
                  </a:gsLst>
                  <a:lin ang="162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 name="组合 10"/>
            <p:cNvGrpSpPr/>
            <p:nvPr/>
          </p:nvGrpSpPr>
          <p:grpSpPr>
            <a:xfrm flipV="1">
              <a:off x="-318759" y="5962745"/>
              <a:ext cx="2054230" cy="1341411"/>
              <a:chOff x="-318758" y="-438055"/>
              <a:chExt cx="2054230" cy="1341411"/>
            </a:xfrm>
          </p:grpSpPr>
          <p:sp>
            <p:nvSpPr>
              <p:cNvPr id="12" name="任意多边形 11"/>
              <p:cNvSpPr/>
              <p:nvPr/>
            </p:nvSpPr>
            <p:spPr>
              <a:xfrm rot="2700000">
                <a:off x="103782" y="-728333"/>
                <a:ext cx="1209149" cy="2054230"/>
              </a:xfrm>
              <a:custGeom>
                <a:avLst/>
                <a:gdLst>
                  <a:gd name="connsiteX0" fmla="*/ 579225 w 1209149"/>
                  <a:gd name="connsiteY0" fmla="*/ 629924 h 2054230"/>
                  <a:gd name="connsiteX1" fmla="*/ 1209149 w 1209149"/>
                  <a:gd name="connsiteY1" fmla="*/ 0 h 2054230"/>
                  <a:gd name="connsiteX2" fmla="*/ 1209149 w 1209149"/>
                  <a:gd name="connsiteY2" fmla="*/ 2054230 h 2054230"/>
                  <a:gd name="connsiteX3" fmla="*/ 629924 w 1209149"/>
                  <a:gd name="connsiteY3" fmla="*/ 2054230 h 2054230"/>
                  <a:gd name="connsiteX4" fmla="*/ 0 w 1209149"/>
                  <a:gd name="connsiteY4" fmla="*/ 1424306 h 2054230"/>
                  <a:gd name="connsiteX5" fmla="*/ 579225 w 1209149"/>
                  <a:gd name="connsiteY5" fmla="*/ 1424306 h 2054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9149" h="2054230">
                    <a:moveTo>
                      <a:pt x="579225" y="629924"/>
                    </a:moveTo>
                    <a:lnTo>
                      <a:pt x="1209149" y="0"/>
                    </a:lnTo>
                    <a:lnTo>
                      <a:pt x="1209149" y="2054230"/>
                    </a:lnTo>
                    <a:lnTo>
                      <a:pt x="629924" y="2054230"/>
                    </a:lnTo>
                    <a:lnTo>
                      <a:pt x="0" y="1424306"/>
                    </a:lnTo>
                    <a:lnTo>
                      <a:pt x="579225" y="1424306"/>
                    </a:lnTo>
                    <a:close/>
                  </a:path>
                </a:pathLst>
              </a:custGeom>
              <a:solidFill>
                <a:srgbClr val="5B6A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 name="任意多边形 12"/>
              <p:cNvSpPr/>
              <p:nvPr/>
            </p:nvSpPr>
            <p:spPr>
              <a:xfrm rot="2700000">
                <a:off x="28669" y="-657766"/>
                <a:ext cx="1072529" cy="1511952"/>
              </a:xfrm>
              <a:custGeom>
                <a:avLst/>
                <a:gdLst>
                  <a:gd name="connsiteX0" fmla="*/ 0 w 1072529"/>
                  <a:gd name="connsiteY0" fmla="*/ 1072529 h 1511952"/>
                  <a:gd name="connsiteX1" fmla="*/ 1072529 w 1072529"/>
                  <a:gd name="connsiteY1" fmla="*/ 0 h 1511952"/>
                  <a:gd name="connsiteX2" fmla="*/ 1072529 w 1072529"/>
                  <a:gd name="connsiteY2" fmla="*/ 1511952 h 1511952"/>
                  <a:gd name="connsiteX3" fmla="*/ 439424 w 1072529"/>
                  <a:gd name="connsiteY3" fmla="*/ 1511952 h 1511952"/>
                </a:gdLst>
                <a:ahLst/>
                <a:cxnLst>
                  <a:cxn ang="0">
                    <a:pos x="connsiteX0" y="connsiteY0"/>
                  </a:cxn>
                  <a:cxn ang="0">
                    <a:pos x="connsiteX1" y="connsiteY1"/>
                  </a:cxn>
                  <a:cxn ang="0">
                    <a:pos x="connsiteX2" y="connsiteY2"/>
                  </a:cxn>
                  <a:cxn ang="0">
                    <a:pos x="connsiteX3" y="connsiteY3"/>
                  </a:cxn>
                </a:cxnLst>
                <a:rect l="l" t="t" r="r" b="b"/>
                <a:pathLst>
                  <a:path w="1072529" h="1511952">
                    <a:moveTo>
                      <a:pt x="0" y="1072529"/>
                    </a:moveTo>
                    <a:lnTo>
                      <a:pt x="1072529" y="0"/>
                    </a:lnTo>
                    <a:lnTo>
                      <a:pt x="1072529" y="1511952"/>
                    </a:lnTo>
                    <a:lnTo>
                      <a:pt x="439424" y="1511952"/>
                    </a:lnTo>
                    <a:close/>
                  </a:path>
                </a:pathLst>
              </a:custGeom>
              <a:noFill/>
              <a:ln w="57150">
                <a:gradFill flip="none" rotWithShape="1">
                  <a:gsLst>
                    <a:gs pos="0">
                      <a:srgbClr val="D7B26C"/>
                    </a:gs>
                    <a:gs pos="67000">
                      <a:srgbClr val="D7B26C">
                        <a:alpha val="40000"/>
                      </a:srgbClr>
                    </a:gs>
                    <a:gs pos="100000">
                      <a:srgbClr val="D7B26C">
                        <a:alpha val="65000"/>
                      </a:srgbClr>
                    </a:gs>
                  </a:gsLst>
                  <a:lin ang="162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cxnSp>
        <p:nvCxnSpPr>
          <p:cNvPr id="16" name="直接连接符 15"/>
          <p:cNvCxnSpPr/>
          <p:nvPr/>
        </p:nvCxnSpPr>
        <p:spPr>
          <a:xfrm flipH="1">
            <a:off x="409568" y="1452513"/>
            <a:ext cx="1" cy="3961076"/>
          </a:xfrm>
          <a:prstGeom prst="line">
            <a:avLst/>
          </a:prstGeom>
          <a:ln w="38100">
            <a:gradFill flip="none" rotWithShape="1">
              <a:gsLst>
                <a:gs pos="0">
                  <a:srgbClr val="D7B26C"/>
                </a:gs>
                <a:gs pos="47000">
                  <a:srgbClr val="D7B26C">
                    <a:alpha val="64000"/>
                  </a:srgbClr>
                </a:gs>
                <a:gs pos="79000">
                  <a:srgbClr val="D7B26C">
                    <a:alpha val="36000"/>
                  </a:srgbClr>
                </a:gs>
                <a:gs pos="25000">
                  <a:srgbClr val="D7B26C">
                    <a:alpha val="40000"/>
                  </a:srgbClr>
                </a:gs>
                <a:gs pos="100000">
                  <a:srgbClr val="D7B26C"/>
                </a:gs>
              </a:gsLst>
              <a:lin ang="5400000" scaled="1"/>
              <a:tileRect/>
            </a:gra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H="1">
            <a:off x="11776744" y="1452513"/>
            <a:ext cx="1" cy="3961076"/>
          </a:xfrm>
          <a:prstGeom prst="line">
            <a:avLst/>
          </a:prstGeom>
          <a:ln w="38100">
            <a:gradFill flip="none" rotWithShape="1">
              <a:gsLst>
                <a:gs pos="0">
                  <a:srgbClr val="D7B26C"/>
                </a:gs>
                <a:gs pos="47000">
                  <a:srgbClr val="D7B26C">
                    <a:alpha val="64000"/>
                  </a:srgbClr>
                </a:gs>
                <a:gs pos="79000">
                  <a:srgbClr val="D7B26C">
                    <a:alpha val="36000"/>
                  </a:srgbClr>
                </a:gs>
                <a:gs pos="25000">
                  <a:srgbClr val="D7B26C">
                    <a:alpha val="40000"/>
                  </a:srgbClr>
                </a:gs>
                <a:gs pos="100000">
                  <a:srgbClr val="D7B26C"/>
                </a:gs>
              </a:gsLst>
              <a:lin ang="5400000" scaled="1"/>
              <a:tileRect/>
            </a:gradFill>
          </a:ln>
        </p:spPr>
        <p:style>
          <a:lnRef idx="1">
            <a:schemeClr val="accent1"/>
          </a:lnRef>
          <a:fillRef idx="0">
            <a:schemeClr val="accent1"/>
          </a:fillRef>
          <a:effectRef idx="0">
            <a:schemeClr val="accent1"/>
          </a:effectRef>
          <a:fontRef idx="minor">
            <a:schemeClr val="tx1"/>
          </a:fontRef>
        </p:style>
      </p:cxnSp>
      <p:sp>
        <p:nvSpPr>
          <p:cNvPr id="18" name="文本框 17"/>
          <p:cNvSpPr txBox="1"/>
          <p:nvPr/>
        </p:nvSpPr>
        <p:spPr>
          <a:xfrm>
            <a:off x="3698875" y="6096635"/>
            <a:ext cx="5599430" cy="460375"/>
          </a:xfrm>
          <a:prstGeom prst="rect">
            <a:avLst/>
          </a:prstGeom>
          <a:noFill/>
        </p:spPr>
        <p:txBody>
          <a:bodyPr wrap="square" rtlCol="0">
            <a:spAutoFit/>
          </a:bodyPr>
          <a:p>
            <a:r>
              <a:rPr lang="en-US" altLang="zh-CN"/>
              <a:t>           </a:t>
            </a:r>
            <a:r>
              <a:rPr lang="en-US" altLang="zh-CN" sz="2400"/>
              <a:t> </a:t>
            </a:r>
            <a:r>
              <a:rPr lang="zh-CN" altLang="en-US" sz="2400"/>
              <a:t>贪心算法模拟传播</a:t>
            </a:r>
            <a:r>
              <a:rPr lang="zh-CN" altLang="en-US" sz="2400"/>
              <a:t>结果</a:t>
            </a:r>
            <a:endParaRPr lang="zh-CN" altLang="en-US" sz="2400"/>
          </a:p>
        </p:txBody>
      </p:sp>
      <p:pic>
        <p:nvPicPr>
          <p:cNvPr id="19" name="图片 18" descr="0XTMYF5]G3RVK4}8NK6~WDW"/>
          <p:cNvPicPr>
            <a:picLocks noChangeAspect="1"/>
          </p:cNvPicPr>
          <p:nvPr>
            <p:custDataLst>
              <p:tags r:id="rId1"/>
            </p:custDataLst>
          </p:nvPr>
        </p:nvPicPr>
        <p:blipFill>
          <a:blip r:embed="rId2"/>
          <a:stretch>
            <a:fillRect/>
          </a:stretch>
        </p:blipFill>
        <p:spPr>
          <a:xfrm>
            <a:off x="1183005" y="590550"/>
            <a:ext cx="9819640" cy="5263515"/>
          </a:xfrm>
          <a:prstGeom prst="rect">
            <a:avLst/>
          </a:prstGeom>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flipH="1">
            <a:off x="10450816" y="-431670"/>
            <a:ext cx="2054282" cy="7742402"/>
            <a:chOff x="-318759" y="-438055"/>
            <a:chExt cx="2054231" cy="7742211"/>
          </a:xfrm>
        </p:grpSpPr>
        <p:grpSp>
          <p:nvGrpSpPr>
            <p:cNvPr id="3" name="组合 2"/>
            <p:cNvGrpSpPr/>
            <p:nvPr/>
          </p:nvGrpSpPr>
          <p:grpSpPr>
            <a:xfrm>
              <a:off x="-318758" y="-438055"/>
              <a:ext cx="2054230" cy="1341411"/>
              <a:chOff x="-318758" y="-438055"/>
              <a:chExt cx="2054230" cy="1341411"/>
            </a:xfrm>
          </p:grpSpPr>
          <p:sp>
            <p:nvSpPr>
              <p:cNvPr id="7" name="任意多边形 6"/>
              <p:cNvSpPr/>
              <p:nvPr/>
            </p:nvSpPr>
            <p:spPr>
              <a:xfrm rot="2700000">
                <a:off x="103782" y="-728333"/>
                <a:ext cx="1209149" cy="2054230"/>
              </a:xfrm>
              <a:custGeom>
                <a:avLst/>
                <a:gdLst>
                  <a:gd name="connsiteX0" fmla="*/ 579225 w 1209149"/>
                  <a:gd name="connsiteY0" fmla="*/ 629924 h 2054230"/>
                  <a:gd name="connsiteX1" fmla="*/ 1209149 w 1209149"/>
                  <a:gd name="connsiteY1" fmla="*/ 0 h 2054230"/>
                  <a:gd name="connsiteX2" fmla="*/ 1209149 w 1209149"/>
                  <a:gd name="connsiteY2" fmla="*/ 2054230 h 2054230"/>
                  <a:gd name="connsiteX3" fmla="*/ 629924 w 1209149"/>
                  <a:gd name="connsiteY3" fmla="*/ 2054230 h 2054230"/>
                  <a:gd name="connsiteX4" fmla="*/ 0 w 1209149"/>
                  <a:gd name="connsiteY4" fmla="*/ 1424306 h 2054230"/>
                  <a:gd name="connsiteX5" fmla="*/ 579225 w 1209149"/>
                  <a:gd name="connsiteY5" fmla="*/ 1424306 h 2054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9149" h="2054230">
                    <a:moveTo>
                      <a:pt x="579225" y="629924"/>
                    </a:moveTo>
                    <a:lnTo>
                      <a:pt x="1209149" y="0"/>
                    </a:lnTo>
                    <a:lnTo>
                      <a:pt x="1209149" y="2054230"/>
                    </a:lnTo>
                    <a:lnTo>
                      <a:pt x="629924" y="2054230"/>
                    </a:lnTo>
                    <a:lnTo>
                      <a:pt x="0" y="1424306"/>
                    </a:lnTo>
                    <a:lnTo>
                      <a:pt x="579225" y="1424306"/>
                    </a:lnTo>
                    <a:close/>
                  </a:path>
                </a:pathLst>
              </a:custGeom>
              <a:solidFill>
                <a:srgbClr val="5B6A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 name="任意多边形 7"/>
              <p:cNvSpPr/>
              <p:nvPr/>
            </p:nvSpPr>
            <p:spPr>
              <a:xfrm rot="2700000">
                <a:off x="28669" y="-657766"/>
                <a:ext cx="1072529" cy="1511952"/>
              </a:xfrm>
              <a:custGeom>
                <a:avLst/>
                <a:gdLst>
                  <a:gd name="connsiteX0" fmla="*/ 0 w 1072529"/>
                  <a:gd name="connsiteY0" fmla="*/ 1072529 h 1511952"/>
                  <a:gd name="connsiteX1" fmla="*/ 1072529 w 1072529"/>
                  <a:gd name="connsiteY1" fmla="*/ 0 h 1511952"/>
                  <a:gd name="connsiteX2" fmla="*/ 1072529 w 1072529"/>
                  <a:gd name="connsiteY2" fmla="*/ 1511952 h 1511952"/>
                  <a:gd name="connsiteX3" fmla="*/ 439424 w 1072529"/>
                  <a:gd name="connsiteY3" fmla="*/ 1511952 h 1511952"/>
                </a:gdLst>
                <a:ahLst/>
                <a:cxnLst>
                  <a:cxn ang="0">
                    <a:pos x="connsiteX0" y="connsiteY0"/>
                  </a:cxn>
                  <a:cxn ang="0">
                    <a:pos x="connsiteX1" y="connsiteY1"/>
                  </a:cxn>
                  <a:cxn ang="0">
                    <a:pos x="connsiteX2" y="connsiteY2"/>
                  </a:cxn>
                  <a:cxn ang="0">
                    <a:pos x="connsiteX3" y="connsiteY3"/>
                  </a:cxn>
                </a:cxnLst>
                <a:rect l="l" t="t" r="r" b="b"/>
                <a:pathLst>
                  <a:path w="1072529" h="1511952">
                    <a:moveTo>
                      <a:pt x="0" y="1072529"/>
                    </a:moveTo>
                    <a:lnTo>
                      <a:pt x="1072529" y="0"/>
                    </a:lnTo>
                    <a:lnTo>
                      <a:pt x="1072529" y="1511952"/>
                    </a:lnTo>
                    <a:lnTo>
                      <a:pt x="439424" y="1511952"/>
                    </a:lnTo>
                    <a:close/>
                  </a:path>
                </a:pathLst>
              </a:custGeom>
              <a:noFill/>
              <a:ln w="57150">
                <a:gradFill flip="none" rotWithShape="1">
                  <a:gsLst>
                    <a:gs pos="0">
                      <a:srgbClr val="D7B26C"/>
                    </a:gs>
                    <a:gs pos="67000">
                      <a:srgbClr val="D7B26C">
                        <a:alpha val="40000"/>
                      </a:srgbClr>
                    </a:gs>
                    <a:gs pos="100000">
                      <a:srgbClr val="D7B26C">
                        <a:alpha val="65000"/>
                      </a:srgbClr>
                    </a:gs>
                  </a:gsLst>
                  <a:lin ang="162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 name="组合 3"/>
            <p:cNvGrpSpPr/>
            <p:nvPr/>
          </p:nvGrpSpPr>
          <p:grpSpPr>
            <a:xfrm flipV="1">
              <a:off x="-318759" y="5962745"/>
              <a:ext cx="2054230" cy="1341411"/>
              <a:chOff x="-318758" y="-438055"/>
              <a:chExt cx="2054230" cy="1341411"/>
            </a:xfrm>
          </p:grpSpPr>
          <p:sp>
            <p:nvSpPr>
              <p:cNvPr id="5" name="任意多边形 4"/>
              <p:cNvSpPr/>
              <p:nvPr/>
            </p:nvSpPr>
            <p:spPr>
              <a:xfrm rot="2700000">
                <a:off x="103782" y="-728333"/>
                <a:ext cx="1209149" cy="2054230"/>
              </a:xfrm>
              <a:custGeom>
                <a:avLst/>
                <a:gdLst>
                  <a:gd name="connsiteX0" fmla="*/ 579225 w 1209149"/>
                  <a:gd name="connsiteY0" fmla="*/ 629924 h 2054230"/>
                  <a:gd name="connsiteX1" fmla="*/ 1209149 w 1209149"/>
                  <a:gd name="connsiteY1" fmla="*/ 0 h 2054230"/>
                  <a:gd name="connsiteX2" fmla="*/ 1209149 w 1209149"/>
                  <a:gd name="connsiteY2" fmla="*/ 2054230 h 2054230"/>
                  <a:gd name="connsiteX3" fmla="*/ 629924 w 1209149"/>
                  <a:gd name="connsiteY3" fmla="*/ 2054230 h 2054230"/>
                  <a:gd name="connsiteX4" fmla="*/ 0 w 1209149"/>
                  <a:gd name="connsiteY4" fmla="*/ 1424306 h 2054230"/>
                  <a:gd name="connsiteX5" fmla="*/ 579225 w 1209149"/>
                  <a:gd name="connsiteY5" fmla="*/ 1424306 h 2054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9149" h="2054230">
                    <a:moveTo>
                      <a:pt x="579225" y="629924"/>
                    </a:moveTo>
                    <a:lnTo>
                      <a:pt x="1209149" y="0"/>
                    </a:lnTo>
                    <a:lnTo>
                      <a:pt x="1209149" y="2054230"/>
                    </a:lnTo>
                    <a:lnTo>
                      <a:pt x="629924" y="2054230"/>
                    </a:lnTo>
                    <a:lnTo>
                      <a:pt x="0" y="1424306"/>
                    </a:lnTo>
                    <a:lnTo>
                      <a:pt x="579225" y="1424306"/>
                    </a:lnTo>
                    <a:close/>
                  </a:path>
                </a:pathLst>
              </a:custGeom>
              <a:solidFill>
                <a:srgbClr val="5B6A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 name="任意多边形 5"/>
              <p:cNvSpPr/>
              <p:nvPr/>
            </p:nvSpPr>
            <p:spPr>
              <a:xfrm rot="2700000">
                <a:off x="28669" y="-657766"/>
                <a:ext cx="1072529" cy="1511952"/>
              </a:xfrm>
              <a:custGeom>
                <a:avLst/>
                <a:gdLst>
                  <a:gd name="connsiteX0" fmla="*/ 0 w 1072529"/>
                  <a:gd name="connsiteY0" fmla="*/ 1072529 h 1511952"/>
                  <a:gd name="connsiteX1" fmla="*/ 1072529 w 1072529"/>
                  <a:gd name="connsiteY1" fmla="*/ 0 h 1511952"/>
                  <a:gd name="connsiteX2" fmla="*/ 1072529 w 1072529"/>
                  <a:gd name="connsiteY2" fmla="*/ 1511952 h 1511952"/>
                  <a:gd name="connsiteX3" fmla="*/ 439424 w 1072529"/>
                  <a:gd name="connsiteY3" fmla="*/ 1511952 h 1511952"/>
                </a:gdLst>
                <a:ahLst/>
                <a:cxnLst>
                  <a:cxn ang="0">
                    <a:pos x="connsiteX0" y="connsiteY0"/>
                  </a:cxn>
                  <a:cxn ang="0">
                    <a:pos x="connsiteX1" y="connsiteY1"/>
                  </a:cxn>
                  <a:cxn ang="0">
                    <a:pos x="connsiteX2" y="connsiteY2"/>
                  </a:cxn>
                  <a:cxn ang="0">
                    <a:pos x="connsiteX3" y="connsiteY3"/>
                  </a:cxn>
                </a:cxnLst>
                <a:rect l="l" t="t" r="r" b="b"/>
                <a:pathLst>
                  <a:path w="1072529" h="1511952">
                    <a:moveTo>
                      <a:pt x="0" y="1072529"/>
                    </a:moveTo>
                    <a:lnTo>
                      <a:pt x="1072529" y="0"/>
                    </a:lnTo>
                    <a:lnTo>
                      <a:pt x="1072529" y="1511952"/>
                    </a:lnTo>
                    <a:lnTo>
                      <a:pt x="439424" y="1511952"/>
                    </a:lnTo>
                    <a:close/>
                  </a:path>
                </a:pathLst>
              </a:custGeom>
              <a:noFill/>
              <a:ln w="57150">
                <a:gradFill flip="none" rotWithShape="1">
                  <a:gsLst>
                    <a:gs pos="0">
                      <a:srgbClr val="D7B26C"/>
                    </a:gs>
                    <a:gs pos="67000">
                      <a:srgbClr val="D7B26C">
                        <a:alpha val="40000"/>
                      </a:srgbClr>
                    </a:gs>
                    <a:gs pos="100000">
                      <a:srgbClr val="D7B26C">
                        <a:alpha val="65000"/>
                      </a:srgbClr>
                    </a:gs>
                  </a:gsLst>
                  <a:lin ang="162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9" name="组合 8"/>
          <p:cNvGrpSpPr/>
          <p:nvPr/>
        </p:nvGrpSpPr>
        <p:grpSpPr>
          <a:xfrm>
            <a:off x="-318784" y="-438150"/>
            <a:ext cx="2054282" cy="7742402"/>
            <a:chOff x="-318759" y="-438055"/>
            <a:chExt cx="2054231" cy="7742211"/>
          </a:xfrm>
        </p:grpSpPr>
        <p:grpSp>
          <p:nvGrpSpPr>
            <p:cNvPr id="10" name="组合 9"/>
            <p:cNvGrpSpPr/>
            <p:nvPr/>
          </p:nvGrpSpPr>
          <p:grpSpPr>
            <a:xfrm>
              <a:off x="-318758" y="-438055"/>
              <a:ext cx="2054230" cy="1341411"/>
              <a:chOff x="-318758" y="-438055"/>
              <a:chExt cx="2054230" cy="1341411"/>
            </a:xfrm>
          </p:grpSpPr>
          <p:sp>
            <p:nvSpPr>
              <p:cNvPr id="14" name="任意多边形 13"/>
              <p:cNvSpPr/>
              <p:nvPr/>
            </p:nvSpPr>
            <p:spPr>
              <a:xfrm rot="2700000">
                <a:off x="103782" y="-728333"/>
                <a:ext cx="1209149" cy="2054230"/>
              </a:xfrm>
              <a:custGeom>
                <a:avLst/>
                <a:gdLst>
                  <a:gd name="connsiteX0" fmla="*/ 579225 w 1209149"/>
                  <a:gd name="connsiteY0" fmla="*/ 629924 h 2054230"/>
                  <a:gd name="connsiteX1" fmla="*/ 1209149 w 1209149"/>
                  <a:gd name="connsiteY1" fmla="*/ 0 h 2054230"/>
                  <a:gd name="connsiteX2" fmla="*/ 1209149 w 1209149"/>
                  <a:gd name="connsiteY2" fmla="*/ 2054230 h 2054230"/>
                  <a:gd name="connsiteX3" fmla="*/ 629924 w 1209149"/>
                  <a:gd name="connsiteY3" fmla="*/ 2054230 h 2054230"/>
                  <a:gd name="connsiteX4" fmla="*/ 0 w 1209149"/>
                  <a:gd name="connsiteY4" fmla="*/ 1424306 h 2054230"/>
                  <a:gd name="connsiteX5" fmla="*/ 579225 w 1209149"/>
                  <a:gd name="connsiteY5" fmla="*/ 1424306 h 2054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9149" h="2054230">
                    <a:moveTo>
                      <a:pt x="579225" y="629924"/>
                    </a:moveTo>
                    <a:lnTo>
                      <a:pt x="1209149" y="0"/>
                    </a:lnTo>
                    <a:lnTo>
                      <a:pt x="1209149" y="2054230"/>
                    </a:lnTo>
                    <a:lnTo>
                      <a:pt x="629924" y="2054230"/>
                    </a:lnTo>
                    <a:lnTo>
                      <a:pt x="0" y="1424306"/>
                    </a:lnTo>
                    <a:lnTo>
                      <a:pt x="579225" y="1424306"/>
                    </a:lnTo>
                    <a:close/>
                  </a:path>
                </a:pathLst>
              </a:custGeom>
              <a:solidFill>
                <a:srgbClr val="5B6A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 name="任意多边形 14"/>
              <p:cNvSpPr/>
              <p:nvPr/>
            </p:nvSpPr>
            <p:spPr>
              <a:xfrm rot="2700000">
                <a:off x="28669" y="-657766"/>
                <a:ext cx="1072529" cy="1511952"/>
              </a:xfrm>
              <a:custGeom>
                <a:avLst/>
                <a:gdLst>
                  <a:gd name="connsiteX0" fmla="*/ 0 w 1072529"/>
                  <a:gd name="connsiteY0" fmla="*/ 1072529 h 1511952"/>
                  <a:gd name="connsiteX1" fmla="*/ 1072529 w 1072529"/>
                  <a:gd name="connsiteY1" fmla="*/ 0 h 1511952"/>
                  <a:gd name="connsiteX2" fmla="*/ 1072529 w 1072529"/>
                  <a:gd name="connsiteY2" fmla="*/ 1511952 h 1511952"/>
                  <a:gd name="connsiteX3" fmla="*/ 439424 w 1072529"/>
                  <a:gd name="connsiteY3" fmla="*/ 1511952 h 1511952"/>
                </a:gdLst>
                <a:ahLst/>
                <a:cxnLst>
                  <a:cxn ang="0">
                    <a:pos x="connsiteX0" y="connsiteY0"/>
                  </a:cxn>
                  <a:cxn ang="0">
                    <a:pos x="connsiteX1" y="connsiteY1"/>
                  </a:cxn>
                  <a:cxn ang="0">
                    <a:pos x="connsiteX2" y="connsiteY2"/>
                  </a:cxn>
                  <a:cxn ang="0">
                    <a:pos x="connsiteX3" y="connsiteY3"/>
                  </a:cxn>
                </a:cxnLst>
                <a:rect l="l" t="t" r="r" b="b"/>
                <a:pathLst>
                  <a:path w="1072529" h="1511952">
                    <a:moveTo>
                      <a:pt x="0" y="1072529"/>
                    </a:moveTo>
                    <a:lnTo>
                      <a:pt x="1072529" y="0"/>
                    </a:lnTo>
                    <a:lnTo>
                      <a:pt x="1072529" y="1511952"/>
                    </a:lnTo>
                    <a:lnTo>
                      <a:pt x="439424" y="1511952"/>
                    </a:lnTo>
                    <a:close/>
                  </a:path>
                </a:pathLst>
              </a:custGeom>
              <a:noFill/>
              <a:ln w="57150">
                <a:gradFill flip="none" rotWithShape="1">
                  <a:gsLst>
                    <a:gs pos="0">
                      <a:srgbClr val="D7B26C"/>
                    </a:gs>
                    <a:gs pos="67000">
                      <a:srgbClr val="D7B26C">
                        <a:alpha val="40000"/>
                      </a:srgbClr>
                    </a:gs>
                    <a:gs pos="100000">
                      <a:srgbClr val="D7B26C">
                        <a:alpha val="65000"/>
                      </a:srgbClr>
                    </a:gs>
                  </a:gsLst>
                  <a:lin ang="162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 name="组合 10"/>
            <p:cNvGrpSpPr/>
            <p:nvPr/>
          </p:nvGrpSpPr>
          <p:grpSpPr>
            <a:xfrm flipV="1">
              <a:off x="-318759" y="5962745"/>
              <a:ext cx="2054230" cy="1341411"/>
              <a:chOff x="-318758" y="-438055"/>
              <a:chExt cx="2054230" cy="1341411"/>
            </a:xfrm>
          </p:grpSpPr>
          <p:sp>
            <p:nvSpPr>
              <p:cNvPr id="12" name="任意多边形 11"/>
              <p:cNvSpPr/>
              <p:nvPr/>
            </p:nvSpPr>
            <p:spPr>
              <a:xfrm rot="2700000">
                <a:off x="103782" y="-728333"/>
                <a:ext cx="1209149" cy="2054230"/>
              </a:xfrm>
              <a:custGeom>
                <a:avLst/>
                <a:gdLst>
                  <a:gd name="connsiteX0" fmla="*/ 579225 w 1209149"/>
                  <a:gd name="connsiteY0" fmla="*/ 629924 h 2054230"/>
                  <a:gd name="connsiteX1" fmla="*/ 1209149 w 1209149"/>
                  <a:gd name="connsiteY1" fmla="*/ 0 h 2054230"/>
                  <a:gd name="connsiteX2" fmla="*/ 1209149 w 1209149"/>
                  <a:gd name="connsiteY2" fmla="*/ 2054230 h 2054230"/>
                  <a:gd name="connsiteX3" fmla="*/ 629924 w 1209149"/>
                  <a:gd name="connsiteY3" fmla="*/ 2054230 h 2054230"/>
                  <a:gd name="connsiteX4" fmla="*/ 0 w 1209149"/>
                  <a:gd name="connsiteY4" fmla="*/ 1424306 h 2054230"/>
                  <a:gd name="connsiteX5" fmla="*/ 579225 w 1209149"/>
                  <a:gd name="connsiteY5" fmla="*/ 1424306 h 2054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9149" h="2054230">
                    <a:moveTo>
                      <a:pt x="579225" y="629924"/>
                    </a:moveTo>
                    <a:lnTo>
                      <a:pt x="1209149" y="0"/>
                    </a:lnTo>
                    <a:lnTo>
                      <a:pt x="1209149" y="2054230"/>
                    </a:lnTo>
                    <a:lnTo>
                      <a:pt x="629924" y="2054230"/>
                    </a:lnTo>
                    <a:lnTo>
                      <a:pt x="0" y="1424306"/>
                    </a:lnTo>
                    <a:lnTo>
                      <a:pt x="579225" y="1424306"/>
                    </a:lnTo>
                    <a:close/>
                  </a:path>
                </a:pathLst>
              </a:custGeom>
              <a:solidFill>
                <a:srgbClr val="5B6A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 name="任意多边形 12"/>
              <p:cNvSpPr/>
              <p:nvPr/>
            </p:nvSpPr>
            <p:spPr>
              <a:xfrm rot="2700000">
                <a:off x="28669" y="-657766"/>
                <a:ext cx="1072529" cy="1511952"/>
              </a:xfrm>
              <a:custGeom>
                <a:avLst/>
                <a:gdLst>
                  <a:gd name="connsiteX0" fmla="*/ 0 w 1072529"/>
                  <a:gd name="connsiteY0" fmla="*/ 1072529 h 1511952"/>
                  <a:gd name="connsiteX1" fmla="*/ 1072529 w 1072529"/>
                  <a:gd name="connsiteY1" fmla="*/ 0 h 1511952"/>
                  <a:gd name="connsiteX2" fmla="*/ 1072529 w 1072529"/>
                  <a:gd name="connsiteY2" fmla="*/ 1511952 h 1511952"/>
                  <a:gd name="connsiteX3" fmla="*/ 439424 w 1072529"/>
                  <a:gd name="connsiteY3" fmla="*/ 1511952 h 1511952"/>
                </a:gdLst>
                <a:ahLst/>
                <a:cxnLst>
                  <a:cxn ang="0">
                    <a:pos x="connsiteX0" y="connsiteY0"/>
                  </a:cxn>
                  <a:cxn ang="0">
                    <a:pos x="connsiteX1" y="connsiteY1"/>
                  </a:cxn>
                  <a:cxn ang="0">
                    <a:pos x="connsiteX2" y="connsiteY2"/>
                  </a:cxn>
                  <a:cxn ang="0">
                    <a:pos x="connsiteX3" y="connsiteY3"/>
                  </a:cxn>
                </a:cxnLst>
                <a:rect l="l" t="t" r="r" b="b"/>
                <a:pathLst>
                  <a:path w="1072529" h="1511952">
                    <a:moveTo>
                      <a:pt x="0" y="1072529"/>
                    </a:moveTo>
                    <a:lnTo>
                      <a:pt x="1072529" y="0"/>
                    </a:lnTo>
                    <a:lnTo>
                      <a:pt x="1072529" y="1511952"/>
                    </a:lnTo>
                    <a:lnTo>
                      <a:pt x="439424" y="1511952"/>
                    </a:lnTo>
                    <a:close/>
                  </a:path>
                </a:pathLst>
              </a:custGeom>
              <a:noFill/>
              <a:ln w="57150">
                <a:gradFill flip="none" rotWithShape="1">
                  <a:gsLst>
                    <a:gs pos="0">
                      <a:srgbClr val="D7B26C"/>
                    </a:gs>
                    <a:gs pos="67000">
                      <a:srgbClr val="D7B26C">
                        <a:alpha val="40000"/>
                      </a:srgbClr>
                    </a:gs>
                    <a:gs pos="100000">
                      <a:srgbClr val="D7B26C">
                        <a:alpha val="65000"/>
                      </a:srgbClr>
                    </a:gs>
                  </a:gsLst>
                  <a:lin ang="162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cxnSp>
        <p:nvCxnSpPr>
          <p:cNvPr id="16" name="直接连接符 15"/>
          <p:cNvCxnSpPr/>
          <p:nvPr/>
        </p:nvCxnSpPr>
        <p:spPr>
          <a:xfrm flipH="1">
            <a:off x="409568" y="1452513"/>
            <a:ext cx="1" cy="3961076"/>
          </a:xfrm>
          <a:prstGeom prst="line">
            <a:avLst/>
          </a:prstGeom>
          <a:ln w="38100">
            <a:gradFill flip="none" rotWithShape="1">
              <a:gsLst>
                <a:gs pos="0">
                  <a:srgbClr val="D7B26C"/>
                </a:gs>
                <a:gs pos="47000">
                  <a:srgbClr val="D7B26C">
                    <a:alpha val="64000"/>
                  </a:srgbClr>
                </a:gs>
                <a:gs pos="79000">
                  <a:srgbClr val="D7B26C">
                    <a:alpha val="36000"/>
                  </a:srgbClr>
                </a:gs>
                <a:gs pos="25000">
                  <a:srgbClr val="D7B26C">
                    <a:alpha val="40000"/>
                  </a:srgbClr>
                </a:gs>
                <a:gs pos="100000">
                  <a:srgbClr val="D7B26C"/>
                </a:gs>
              </a:gsLst>
              <a:lin ang="5400000" scaled="1"/>
              <a:tileRect/>
            </a:gra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H="1">
            <a:off x="11776744" y="1452513"/>
            <a:ext cx="1" cy="3961076"/>
          </a:xfrm>
          <a:prstGeom prst="line">
            <a:avLst/>
          </a:prstGeom>
          <a:ln w="38100">
            <a:gradFill flip="none" rotWithShape="1">
              <a:gsLst>
                <a:gs pos="0">
                  <a:srgbClr val="D7B26C"/>
                </a:gs>
                <a:gs pos="47000">
                  <a:srgbClr val="D7B26C">
                    <a:alpha val="64000"/>
                  </a:srgbClr>
                </a:gs>
                <a:gs pos="79000">
                  <a:srgbClr val="D7B26C">
                    <a:alpha val="36000"/>
                  </a:srgbClr>
                </a:gs>
                <a:gs pos="25000">
                  <a:srgbClr val="D7B26C">
                    <a:alpha val="40000"/>
                  </a:srgbClr>
                </a:gs>
                <a:gs pos="100000">
                  <a:srgbClr val="D7B26C"/>
                </a:gs>
              </a:gsLst>
              <a:lin ang="5400000" scaled="1"/>
              <a:tileRect/>
            </a:gradFill>
          </a:ln>
        </p:spPr>
        <p:style>
          <a:lnRef idx="1">
            <a:schemeClr val="accent1"/>
          </a:lnRef>
          <a:fillRef idx="0">
            <a:schemeClr val="accent1"/>
          </a:fillRef>
          <a:effectRef idx="0">
            <a:schemeClr val="accent1"/>
          </a:effectRef>
          <a:fontRef idx="minor">
            <a:schemeClr val="tx1"/>
          </a:fontRef>
        </p:style>
      </p:cxnSp>
      <p:sp>
        <p:nvSpPr>
          <p:cNvPr id="18" name="文本框 17"/>
          <p:cNvSpPr txBox="1"/>
          <p:nvPr/>
        </p:nvSpPr>
        <p:spPr>
          <a:xfrm>
            <a:off x="3698875" y="6096635"/>
            <a:ext cx="5599430" cy="368300"/>
          </a:xfrm>
          <a:prstGeom prst="rect">
            <a:avLst/>
          </a:prstGeom>
          <a:noFill/>
        </p:spPr>
        <p:txBody>
          <a:bodyPr wrap="square" rtlCol="0">
            <a:spAutoFit/>
          </a:bodyPr>
          <a:p>
            <a:r>
              <a:rPr lang="en-US" altLang="zh-CN"/>
              <a:t>                          </a:t>
            </a:r>
            <a:r>
              <a:rPr lang="zh-CN" altLang="en-US"/>
              <a:t>度排序找的</a:t>
            </a:r>
            <a:r>
              <a:rPr lang="zh-CN" altLang="en-US"/>
              <a:t>初始点</a:t>
            </a:r>
            <a:endParaRPr lang="zh-CN" altLang="en-US"/>
          </a:p>
        </p:txBody>
      </p:sp>
      <p:pic>
        <p:nvPicPr>
          <p:cNvPr id="20" name="图片 19" descr="%E~Y)JG~D4IVH~C12GWGJIC"/>
          <p:cNvPicPr>
            <a:picLocks noChangeAspect="1"/>
          </p:cNvPicPr>
          <p:nvPr>
            <p:custDataLst>
              <p:tags r:id="rId1"/>
            </p:custDataLst>
          </p:nvPr>
        </p:nvPicPr>
        <p:blipFill>
          <a:blip r:embed="rId2"/>
          <a:stretch>
            <a:fillRect/>
          </a:stretch>
        </p:blipFill>
        <p:spPr>
          <a:xfrm>
            <a:off x="2094865" y="628650"/>
            <a:ext cx="8229600" cy="5295900"/>
          </a:xfrm>
          <a:prstGeom prst="rect">
            <a:avLst/>
          </a:prstGeom>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flipH="1">
            <a:off x="10450816" y="-431670"/>
            <a:ext cx="2054282" cy="7742402"/>
            <a:chOff x="-318759" y="-438055"/>
            <a:chExt cx="2054231" cy="7742211"/>
          </a:xfrm>
        </p:grpSpPr>
        <p:grpSp>
          <p:nvGrpSpPr>
            <p:cNvPr id="3" name="组合 2"/>
            <p:cNvGrpSpPr/>
            <p:nvPr/>
          </p:nvGrpSpPr>
          <p:grpSpPr>
            <a:xfrm>
              <a:off x="-318758" y="-438055"/>
              <a:ext cx="2054230" cy="1341411"/>
              <a:chOff x="-318758" y="-438055"/>
              <a:chExt cx="2054230" cy="1341411"/>
            </a:xfrm>
          </p:grpSpPr>
          <p:sp>
            <p:nvSpPr>
              <p:cNvPr id="7" name="任意多边形 6"/>
              <p:cNvSpPr/>
              <p:nvPr/>
            </p:nvSpPr>
            <p:spPr>
              <a:xfrm rot="2700000">
                <a:off x="103782" y="-728333"/>
                <a:ext cx="1209149" cy="2054230"/>
              </a:xfrm>
              <a:custGeom>
                <a:avLst/>
                <a:gdLst>
                  <a:gd name="connsiteX0" fmla="*/ 579225 w 1209149"/>
                  <a:gd name="connsiteY0" fmla="*/ 629924 h 2054230"/>
                  <a:gd name="connsiteX1" fmla="*/ 1209149 w 1209149"/>
                  <a:gd name="connsiteY1" fmla="*/ 0 h 2054230"/>
                  <a:gd name="connsiteX2" fmla="*/ 1209149 w 1209149"/>
                  <a:gd name="connsiteY2" fmla="*/ 2054230 h 2054230"/>
                  <a:gd name="connsiteX3" fmla="*/ 629924 w 1209149"/>
                  <a:gd name="connsiteY3" fmla="*/ 2054230 h 2054230"/>
                  <a:gd name="connsiteX4" fmla="*/ 0 w 1209149"/>
                  <a:gd name="connsiteY4" fmla="*/ 1424306 h 2054230"/>
                  <a:gd name="connsiteX5" fmla="*/ 579225 w 1209149"/>
                  <a:gd name="connsiteY5" fmla="*/ 1424306 h 2054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9149" h="2054230">
                    <a:moveTo>
                      <a:pt x="579225" y="629924"/>
                    </a:moveTo>
                    <a:lnTo>
                      <a:pt x="1209149" y="0"/>
                    </a:lnTo>
                    <a:lnTo>
                      <a:pt x="1209149" y="2054230"/>
                    </a:lnTo>
                    <a:lnTo>
                      <a:pt x="629924" y="2054230"/>
                    </a:lnTo>
                    <a:lnTo>
                      <a:pt x="0" y="1424306"/>
                    </a:lnTo>
                    <a:lnTo>
                      <a:pt x="579225" y="1424306"/>
                    </a:lnTo>
                    <a:close/>
                  </a:path>
                </a:pathLst>
              </a:custGeom>
              <a:solidFill>
                <a:srgbClr val="5B6A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 name="任意多边形 7"/>
              <p:cNvSpPr/>
              <p:nvPr/>
            </p:nvSpPr>
            <p:spPr>
              <a:xfrm rot="2700000">
                <a:off x="28669" y="-657766"/>
                <a:ext cx="1072529" cy="1511952"/>
              </a:xfrm>
              <a:custGeom>
                <a:avLst/>
                <a:gdLst>
                  <a:gd name="connsiteX0" fmla="*/ 0 w 1072529"/>
                  <a:gd name="connsiteY0" fmla="*/ 1072529 h 1511952"/>
                  <a:gd name="connsiteX1" fmla="*/ 1072529 w 1072529"/>
                  <a:gd name="connsiteY1" fmla="*/ 0 h 1511952"/>
                  <a:gd name="connsiteX2" fmla="*/ 1072529 w 1072529"/>
                  <a:gd name="connsiteY2" fmla="*/ 1511952 h 1511952"/>
                  <a:gd name="connsiteX3" fmla="*/ 439424 w 1072529"/>
                  <a:gd name="connsiteY3" fmla="*/ 1511952 h 1511952"/>
                </a:gdLst>
                <a:ahLst/>
                <a:cxnLst>
                  <a:cxn ang="0">
                    <a:pos x="connsiteX0" y="connsiteY0"/>
                  </a:cxn>
                  <a:cxn ang="0">
                    <a:pos x="connsiteX1" y="connsiteY1"/>
                  </a:cxn>
                  <a:cxn ang="0">
                    <a:pos x="connsiteX2" y="connsiteY2"/>
                  </a:cxn>
                  <a:cxn ang="0">
                    <a:pos x="connsiteX3" y="connsiteY3"/>
                  </a:cxn>
                </a:cxnLst>
                <a:rect l="l" t="t" r="r" b="b"/>
                <a:pathLst>
                  <a:path w="1072529" h="1511952">
                    <a:moveTo>
                      <a:pt x="0" y="1072529"/>
                    </a:moveTo>
                    <a:lnTo>
                      <a:pt x="1072529" y="0"/>
                    </a:lnTo>
                    <a:lnTo>
                      <a:pt x="1072529" y="1511952"/>
                    </a:lnTo>
                    <a:lnTo>
                      <a:pt x="439424" y="1511952"/>
                    </a:lnTo>
                    <a:close/>
                  </a:path>
                </a:pathLst>
              </a:custGeom>
              <a:noFill/>
              <a:ln w="57150">
                <a:gradFill flip="none" rotWithShape="1">
                  <a:gsLst>
                    <a:gs pos="0">
                      <a:srgbClr val="D7B26C"/>
                    </a:gs>
                    <a:gs pos="67000">
                      <a:srgbClr val="D7B26C">
                        <a:alpha val="40000"/>
                      </a:srgbClr>
                    </a:gs>
                    <a:gs pos="100000">
                      <a:srgbClr val="D7B26C">
                        <a:alpha val="65000"/>
                      </a:srgbClr>
                    </a:gs>
                  </a:gsLst>
                  <a:lin ang="162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 name="组合 3"/>
            <p:cNvGrpSpPr/>
            <p:nvPr/>
          </p:nvGrpSpPr>
          <p:grpSpPr>
            <a:xfrm flipV="1">
              <a:off x="-318759" y="5962745"/>
              <a:ext cx="2054230" cy="1341411"/>
              <a:chOff x="-318758" y="-438055"/>
              <a:chExt cx="2054230" cy="1341411"/>
            </a:xfrm>
          </p:grpSpPr>
          <p:sp>
            <p:nvSpPr>
              <p:cNvPr id="5" name="任意多边形 4"/>
              <p:cNvSpPr/>
              <p:nvPr/>
            </p:nvSpPr>
            <p:spPr>
              <a:xfrm rot="2700000">
                <a:off x="103782" y="-728333"/>
                <a:ext cx="1209149" cy="2054230"/>
              </a:xfrm>
              <a:custGeom>
                <a:avLst/>
                <a:gdLst>
                  <a:gd name="connsiteX0" fmla="*/ 579225 w 1209149"/>
                  <a:gd name="connsiteY0" fmla="*/ 629924 h 2054230"/>
                  <a:gd name="connsiteX1" fmla="*/ 1209149 w 1209149"/>
                  <a:gd name="connsiteY1" fmla="*/ 0 h 2054230"/>
                  <a:gd name="connsiteX2" fmla="*/ 1209149 w 1209149"/>
                  <a:gd name="connsiteY2" fmla="*/ 2054230 h 2054230"/>
                  <a:gd name="connsiteX3" fmla="*/ 629924 w 1209149"/>
                  <a:gd name="connsiteY3" fmla="*/ 2054230 h 2054230"/>
                  <a:gd name="connsiteX4" fmla="*/ 0 w 1209149"/>
                  <a:gd name="connsiteY4" fmla="*/ 1424306 h 2054230"/>
                  <a:gd name="connsiteX5" fmla="*/ 579225 w 1209149"/>
                  <a:gd name="connsiteY5" fmla="*/ 1424306 h 2054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9149" h="2054230">
                    <a:moveTo>
                      <a:pt x="579225" y="629924"/>
                    </a:moveTo>
                    <a:lnTo>
                      <a:pt x="1209149" y="0"/>
                    </a:lnTo>
                    <a:lnTo>
                      <a:pt x="1209149" y="2054230"/>
                    </a:lnTo>
                    <a:lnTo>
                      <a:pt x="629924" y="2054230"/>
                    </a:lnTo>
                    <a:lnTo>
                      <a:pt x="0" y="1424306"/>
                    </a:lnTo>
                    <a:lnTo>
                      <a:pt x="579225" y="1424306"/>
                    </a:lnTo>
                    <a:close/>
                  </a:path>
                </a:pathLst>
              </a:custGeom>
              <a:solidFill>
                <a:srgbClr val="5B6A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 name="任意多边形 5"/>
              <p:cNvSpPr/>
              <p:nvPr/>
            </p:nvSpPr>
            <p:spPr>
              <a:xfrm rot="2700000">
                <a:off x="28669" y="-657766"/>
                <a:ext cx="1072529" cy="1511952"/>
              </a:xfrm>
              <a:custGeom>
                <a:avLst/>
                <a:gdLst>
                  <a:gd name="connsiteX0" fmla="*/ 0 w 1072529"/>
                  <a:gd name="connsiteY0" fmla="*/ 1072529 h 1511952"/>
                  <a:gd name="connsiteX1" fmla="*/ 1072529 w 1072529"/>
                  <a:gd name="connsiteY1" fmla="*/ 0 h 1511952"/>
                  <a:gd name="connsiteX2" fmla="*/ 1072529 w 1072529"/>
                  <a:gd name="connsiteY2" fmla="*/ 1511952 h 1511952"/>
                  <a:gd name="connsiteX3" fmla="*/ 439424 w 1072529"/>
                  <a:gd name="connsiteY3" fmla="*/ 1511952 h 1511952"/>
                </a:gdLst>
                <a:ahLst/>
                <a:cxnLst>
                  <a:cxn ang="0">
                    <a:pos x="connsiteX0" y="connsiteY0"/>
                  </a:cxn>
                  <a:cxn ang="0">
                    <a:pos x="connsiteX1" y="connsiteY1"/>
                  </a:cxn>
                  <a:cxn ang="0">
                    <a:pos x="connsiteX2" y="connsiteY2"/>
                  </a:cxn>
                  <a:cxn ang="0">
                    <a:pos x="connsiteX3" y="connsiteY3"/>
                  </a:cxn>
                </a:cxnLst>
                <a:rect l="l" t="t" r="r" b="b"/>
                <a:pathLst>
                  <a:path w="1072529" h="1511952">
                    <a:moveTo>
                      <a:pt x="0" y="1072529"/>
                    </a:moveTo>
                    <a:lnTo>
                      <a:pt x="1072529" y="0"/>
                    </a:lnTo>
                    <a:lnTo>
                      <a:pt x="1072529" y="1511952"/>
                    </a:lnTo>
                    <a:lnTo>
                      <a:pt x="439424" y="1511952"/>
                    </a:lnTo>
                    <a:close/>
                  </a:path>
                </a:pathLst>
              </a:custGeom>
              <a:noFill/>
              <a:ln w="57150">
                <a:gradFill flip="none" rotWithShape="1">
                  <a:gsLst>
                    <a:gs pos="0">
                      <a:srgbClr val="D7B26C"/>
                    </a:gs>
                    <a:gs pos="67000">
                      <a:srgbClr val="D7B26C">
                        <a:alpha val="40000"/>
                      </a:srgbClr>
                    </a:gs>
                    <a:gs pos="100000">
                      <a:srgbClr val="D7B26C">
                        <a:alpha val="65000"/>
                      </a:srgbClr>
                    </a:gs>
                  </a:gsLst>
                  <a:lin ang="162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9" name="组合 8"/>
          <p:cNvGrpSpPr/>
          <p:nvPr/>
        </p:nvGrpSpPr>
        <p:grpSpPr>
          <a:xfrm>
            <a:off x="-318784" y="-438150"/>
            <a:ext cx="2054282" cy="7742402"/>
            <a:chOff x="-318759" y="-438055"/>
            <a:chExt cx="2054231" cy="7742211"/>
          </a:xfrm>
        </p:grpSpPr>
        <p:grpSp>
          <p:nvGrpSpPr>
            <p:cNvPr id="10" name="组合 9"/>
            <p:cNvGrpSpPr/>
            <p:nvPr/>
          </p:nvGrpSpPr>
          <p:grpSpPr>
            <a:xfrm>
              <a:off x="-318758" y="-438055"/>
              <a:ext cx="2054230" cy="1341411"/>
              <a:chOff x="-318758" y="-438055"/>
              <a:chExt cx="2054230" cy="1341411"/>
            </a:xfrm>
          </p:grpSpPr>
          <p:sp>
            <p:nvSpPr>
              <p:cNvPr id="14" name="任意多边形 13"/>
              <p:cNvSpPr/>
              <p:nvPr/>
            </p:nvSpPr>
            <p:spPr>
              <a:xfrm rot="2700000">
                <a:off x="103782" y="-728333"/>
                <a:ext cx="1209149" cy="2054230"/>
              </a:xfrm>
              <a:custGeom>
                <a:avLst/>
                <a:gdLst>
                  <a:gd name="connsiteX0" fmla="*/ 579225 w 1209149"/>
                  <a:gd name="connsiteY0" fmla="*/ 629924 h 2054230"/>
                  <a:gd name="connsiteX1" fmla="*/ 1209149 w 1209149"/>
                  <a:gd name="connsiteY1" fmla="*/ 0 h 2054230"/>
                  <a:gd name="connsiteX2" fmla="*/ 1209149 w 1209149"/>
                  <a:gd name="connsiteY2" fmla="*/ 2054230 h 2054230"/>
                  <a:gd name="connsiteX3" fmla="*/ 629924 w 1209149"/>
                  <a:gd name="connsiteY3" fmla="*/ 2054230 h 2054230"/>
                  <a:gd name="connsiteX4" fmla="*/ 0 w 1209149"/>
                  <a:gd name="connsiteY4" fmla="*/ 1424306 h 2054230"/>
                  <a:gd name="connsiteX5" fmla="*/ 579225 w 1209149"/>
                  <a:gd name="connsiteY5" fmla="*/ 1424306 h 2054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9149" h="2054230">
                    <a:moveTo>
                      <a:pt x="579225" y="629924"/>
                    </a:moveTo>
                    <a:lnTo>
                      <a:pt x="1209149" y="0"/>
                    </a:lnTo>
                    <a:lnTo>
                      <a:pt x="1209149" y="2054230"/>
                    </a:lnTo>
                    <a:lnTo>
                      <a:pt x="629924" y="2054230"/>
                    </a:lnTo>
                    <a:lnTo>
                      <a:pt x="0" y="1424306"/>
                    </a:lnTo>
                    <a:lnTo>
                      <a:pt x="579225" y="1424306"/>
                    </a:lnTo>
                    <a:close/>
                  </a:path>
                </a:pathLst>
              </a:custGeom>
              <a:solidFill>
                <a:srgbClr val="5B6A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 name="任意多边形 14"/>
              <p:cNvSpPr/>
              <p:nvPr/>
            </p:nvSpPr>
            <p:spPr>
              <a:xfrm rot="2700000">
                <a:off x="28669" y="-657766"/>
                <a:ext cx="1072529" cy="1511952"/>
              </a:xfrm>
              <a:custGeom>
                <a:avLst/>
                <a:gdLst>
                  <a:gd name="connsiteX0" fmla="*/ 0 w 1072529"/>
                  <a:gd name="connsiteY0" fmla="*/ 1072529 h 1511952"/>
                  <a:gd name="connsiteX1" fmla="*/ 1072529 w 1072529"/>
                  <a:gd name="connsiteY1" fmla="*/ 0 h 1511952"/>
                  <a:gd name="connsiteX2" fmla="*/ 1072529 w 1072529"/>
                  <a:gd name="connsiteY2" fmla="*/ 1511952 h 1511952"/>
                  <a:gd name="connsiteX3" fmla="*/ 439424 w 1072529"/>
                  <a:gd name="connsiteY3" fmla="*/ 1511952 h 1511952"/>
                </a:gdLst>
                <a:ahLst/>
                <a:cxnLst>
                  <a:cxn ang="0">
                    <a:pos x="connsiteX0" y="connsiteY0"/>
                  </a:cxn>
                  <a:cxn ang="0">
                    <a:pos x="connsiteX1" y="connsiteY1"/>
                  </a:cxn>
                  <a:cxn ang="0">
                    <a:pos x="connsiteX2" y="connsiteY2"/>
                  </a:cxn>
                  <a:cxn ang="0">
                    <a:pos x="connsiteX3" y="connsiteY3"/>
                  </a:cxn>
                </a:cxnLst>
                <a:rect l="l" t="t" r="r" b="b"/>
                <a:pathLst>
                  <a:path w="1072529" h="1511952">
                    <a:moveTo>
                      <a:pt x="0" y="1072529"/>
                    </a:moveTo>
                    <a:lnTo>
                      <a:pt x="1072529" y="0"/>
                    </a:lnTo>
                    <a:lnTo>
                      <a:pt x="1072529" y="1511952"/>
                    </a:lnTo>
                    <a:lnTo>
                      <a:pt x="439424" y="1511952"/>
                    </a:lnTo>
                    <a:close/>
                  </a:path>
                </a:pathLst>
              </a:custGeom>
              <a:noFill/>
              <a:ln w="57150">
                <a:gradFill flip="none" rotWithShape="1">
                  <a:gsLst>
                    <a:gs pos="0">
                      <a:srgbClr val="D7B26C"/>
                    </a:gs>
                    <a:gs pos="67000">
                      <a:srgbClr val="D7B26C">
                        <a:alpha val="40000"/>
                      </a:srgbClr>
                    </a:gs>
                    <a:gs pos="100000">
                      <a:srgbClr val="D7B26C">
                        <a:alpha val="65000"/>
                      </a:srgbClr>
                    </a:gs>
                  </a:gsLst>
                  <a:lin ang="162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 name="组合 10"/>
            <p:cNvGrpSpPr/>
            <p:nvPr/>
          </p:nvGrpSpPr>
          <p:grpSpPr>
            <a:xfrm flipV="1">
              <a:off x="-318759" y="5962745"/>
              <a:ext cx="2054230" cy="1341411"/>
              <a:chOff x="-318758" y="-438055"/>
              <a:chExt cx="2054230" cy="1341411"/>
            </a:xfrm>
          </p:grpSpPr>
          <p:sp>
            <p:nvSpPr>
              <p:cNvPr id="12" name="任意多边形 11"/>
              <p:cNvSpPr/>
              <p:nvPr/>
            </p:nvSpPr>
            <p:spPr>
              <a:xfrm rot="2700000">
                <a:off x="103782" y="-728333"/>
                <a:ext cx="1209149" cy="2054230"/>
              </a:xfrm>
              <a:custGeom>
                <a:avLst/>
                <a:gdLst>
                  <a:gd name="connsiteX0" fmla="*/ 579225 w 1209149"/>
                  <a:gd name="connsiteY0" fmla="*/ 629924 h 2054230"/>
                  <a:gd name="connsiteX1" fmla="*/ 1209149 w 1209149"/>
                  <a:gd name="connsiteY1" fmla="*/ 0 h 2054230"/>
                  <a:gd name="connsiteX2" fmla="*/ 1209149 w 1209149"/>
                  <a:gd name="connsiteY2" fmla="*/ 2054230 h 2054230"/>
                  <a:gd name="connsiteX3" fmla="*/ 629924 w 1209149"/>
                  <a:gd name="connsiteY3" fmla="*/ 2054230 h 2054230"/>
                  <a:gd name="connsiteX4" fmla="*/ 0 w 1209149"/>
                  <a:gd name="connsiteY4" fmla="*/ 1424306 h 2054230"/>
                  <a:gd name="connsiteX5" fmla="*/ 579225 w 1209149"/>
                  <a:gd name="connsiteY5" fmla="*/ 1424306 h 2054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9149" h="2054230">
                    <a:moveTo>
                      <a:pt x="579225" y="629924"/>
                    </a:moveTo>
                    <a:lnTo>
                      <a:pt x="1209149" y="0"/>
                    </a:lnTo>
                    <a:lnTo>
                      <a:pt x="1209149" y="2054230"/>
                    </a:lnTo>
                    <a:lnTo>
                      <a:pt x="629924" y="2054230"/>
                    </a:lnTo>
                    <a:lnTo>
                      <a:pt x="0" y="1424306"/>
                    </a:lnTo>
                    <a:lnTo>
                      <a:pt x="579225" y="1424306"/>
                    </a:lnTo>
                    <a:close/>
                  </a:path>
                </a:pathLst>
              </a:custGeom>
              <a:solidFill>
                <a:srgbClr val="5B6A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 name="任意多边形 12"/>
              <p:cNvSpPr/>
              <p:nvPr/>
            </p:nvSpPr>
            <p:spPr>
              <a:xfrm rot="2700000">
                <a:off x="28669" y="-657766"/>
                <a:ext cx="1072529" cy="1511952"/>
              </a:xfrm>
              <a:custGeom>
                <a:avLst/>
                <a:gdLst>
                  <a:gd name="connsiteX0" fmla="*/ 0 w 1072529"/>
                  <a:gd name="connsiteY0" fmla="*/ 1072529 h 1511952"/>
                  <a:gd name="connsiteX1" fmla="*/ 1072529 w 1072529"/>
                  <a:gd name="connsiteY1" fmla="*/ 0 h 1511952"/>
                  <a:gd name="connsiteX2" fmla="*/ 1072529 w 1072529"/>
                  <a:gd name="connsiteY2" fmla="*/ 1511952 h 1511952"/>
                  <a:gd name="connsiteX3" fmla="*/ 439424 w 1072529"/>
                  <a:gd name="connsiteY3" fmla="*/ 1511952 h 1511952"/>
                </a:gdLst>
                <a:ahLst/>
                <a:cxnLst>
                  <a:cxn ang="0">
                    <a:pos x="connsiteX0" y="connsiteY0"/>
                  </a:cxn>
                  <a:cxn ang="0">
                    <a:pos x="connsiteX1" y="connsiteY1"/>
                  </a:cxn>
                  <a:cxn ang="0">
                    <a:pos x="connsiteX2" y="connsiteY2"/>
                  </a:cxn>
                  <a:cxn ang="0">
                    <a:pos x="connsiteX3" y="connsiteY3"/>
                  </a:cxn>
                </a:cxnLst>
                <a:rect l="l" t="t" r="r" b="b"/>
                <a:pathLst>
                  <a:path w="1072529" h="1511952">
                    <a:moveTo>
                      <a:pt x="0" y="1072529"/>
                    </a:moveTo>
                    <a:lnTo>
                      <a:pt x="1072529" y="0"/>
                    </a:lnTo>
                    <a:lnTo>
                      <a:pt x="1072529" y="1511952"/>
                    </a:lnTo>
                    <a:lnTo>
                      <a:pt x="439424" y="1511952"/>
                    </a:lnTo>
                    <a:close/>
                  </a:path>
                </a:pathLst>
              </a:custGeom>
              <a:noFill/>
              <a:ln w="57150">
                <a:gradFill flip="none" rotWithShape="1">
                  <a:gsLst>
                    <a:gs pos="0">
                      <a:srgbClr val="D7B26C"/>
                    </a:gs>
                    <a:gs pos="67000">
                      <a:srgbClr val="D7B26C">
                        <a:alpha val="40000"/>
                      </a:srgbClr>
                    </a:gs>
                    <a:gs pos="100000">
                      <a:srgbClr val="D7B26C">
                        <a:alpha val="65000"/>
                      </a:srgbClr>
                    </a:gs>
                  </a:gsLst>
                  <a:lin ang="162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cxnSp>
        <p:nvCxnSpPr>
          <p:cNvPr id="16" name="直接连接符 15"/>
          <p:cNvCxnSpPr/>
          <p:nvPr/>
        </p:nvCxnSpPr>
        <p:spPr>
          <a:xfrm flipH="1">
            <a:off x="409568" y="1452513"/>
            <a:ext cx="1" cy="3961076"/>
          </a:xfrm>
          <a:prstGeom prst="line">
            <a:avLst/>
          </a:prstGeom>
          <a:ln w="38100">
            <a:gradFill flip="none" rotWithShape="1">
              <a:gsLst>
                <a:gs pos="0">
                  <a:srgbClr val="D7B26C"/>
                </a:gs>
                <a:gs pos="47000">
                  <a:srgbClr val="D7B26C">
                    <a:alpha val="64000"/>
                  </a:srgbClr>
                </a:gs>
                <a:gs pos="79000">
                  <a:srgbClr val="D7B26C">
                    <a:alpha val="36000"/>
                  </a:srgbClr>
                </a:gs>
                <a:gs pos="25000">
                  <a:srgbClr val="D7B26C">
                    <a:alpha val="40000"/>
                  </a:srgbClr>
                </a:gs>
                <a:gs pos="100000">
                  <a:srgbClr val="D7B26C"/>
                </a:gs>
              </a:gsLst>
              <a:lin ang="5400000" scaled="1"/>
              <a:tileRect/>
            </a:gra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H="1">
            <a:off x="11776744" y="1452513"/>
            <a:ext cx="1" cy="3961076"/>
          </a:xfrm>
          <a:prstGeom prst="line">
            <a:avLst/>
          </a:prstGeom>
          <a:ln w="38100">
            <a:gradFill flip="none" rotWithShape="1">
              <a:gsLst>
                <a:gs pos="0">
                  <a:srgbClr val="D7B26C"/>
                </a:gs>
                <a:gs pos="47000">
                  <a:srgbClr val="D7B26C">
                    <a:alpha val="64000"/>
                  </a:srgbClr>
                </a:gs>
                <a:gs pos="79000">
                  <a:srgbClr val="D7B26C">
                    <a:alpha val="36000"/>
                  </a:srgbClr>
                </a:gs>
                <a:gs pos="25000">
                  <a:srgbClr val="D7B26C">
                    <a:alpha val="40000"/>
                  </a:srgbClr>
                </a:gs>
                <a:gs pos="100000">
                  <a:srgbClr val="D7B26C"/>
                </a:gs>
              </a:gsLst>
              <a:lin ang="5400000" scaled="1"/>
              <a:tileRect/>
            </a:gradFill>
          </a:ln>
        </p:spPr>
        <p:style>
          <a:lnRef idx="1">
            <a:schemeClr val="accent1"/>
          </a:lnRef>
          <a:fillRef idx="0">
            <a:schemeClr val="accent1"/>
          </a:fillRef>
          <a:effectRef idx="0">
            <a:schemeClr val="accent1"/>
          </a:effectRef>
          <a:fontRef idx="minor">
            <a:schemeClr val="tx1"/>
          </a:fontRef>
        </p:style>
      </p:cxnSp>
      <p:sp>
        <p:nvSpPr>
          <p:cNvPr id="18" name="文本框 17"/>
          <p:cNvSpPr txBox="1"/>
          <p:nvPr/>
        </p:nvSpPr>
        <p:spPr>
          <a:xfrm>
            <a:off x="3566795" y="5954395"/>
            <a:ext cx="5599430" cy="460375"/>
          </a:xfrm>
          <a:prstGeom prst="rect">
            <a:avLst/>
          </a:prstGeom>
          <a:noFill/>
        </p:spPr>
        <p:txBody>
          <a:bodyPr wrap="square" rtlCol="0">
            <a:spAutoFit/>
          </a:bodyPr>
          <a:p>
            <a:r>
              <a:rPr lang="en-US" altLang="zh-CN"/>
              <a:t>           </a:t>
            </a:r>
            <a:r>
              <a:rPr lang="en-US" altLang="zh-CN" sz="2400"/>
              <a:t>   </a:t>
            </a:r>
            <a:r>
              <a:rPr lang="zh-CN" altLang="en-US" sz="2400"/>
              <a:t>度排序的</a:t>
            </a:r>
            <a:r>
              <a:rPr lang="zh-CN" altLang="en-US" sz="2400"/>
              <a:t>初始点传播</a:t>
            </a:r>
            <a:r>
              <a:rPr lang="zh-CN" altLang="en-US" sz="2400"/>
              <a:t>结果</a:t>
            </a:r>
            <a:endParaRPr lang="zh-CN" altLang="en-US" sz="2400"/>
          </a:p>
        </p:txBody>
      </p:sp>
      <p:pic>
        <p:nvPicPr>
          <p:cNvPr id="20" name="图片 19" descr="}3TYXD0T$P~V0}5I~F8LN{X"/>
          <p:cNvPicPr>
            <a:picLocks noChangeAspect="1"/>
          </p:cNvPicPr>
          <p:nvPr>
            <p:custDataLst>
              <p:tags r:id="rId1"/>
            </p:custDataLst>
          </p:nvPr>
        </p:nvPicPr>
        <p:blipFill>
          <a:blip r:embed="rId2"/>
          <a:stretch>
            <a:fillRect/>
          </a:stretch>
        </p:blipFill>
        <p:spPr>
          <a:xfrm>
            <a:off x="2028190" y="1153160"/>
            <a:ext cx="8134985" cy="4370070"/>
          </a:xfrm>
          <a:prstGeom prst="rect">
            <a:avLst/>
          </a:prstGeom>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683385" y="2719705"/>
            <a:ext cx="2199640" cy="922020"/>
          </a:xfrm>
          <a:prstGeom prst="rect">
            <a:avLst/>
          </a:prstGeom>
          <a:noFill/>
        </p:spPr>
        <p:txBody>
          <a:bodyPr wrap="square" rtlCol="0">
            <a:spAutoFit/>
          </a:bodyPr>
          <a:lstStyle/>
          <a:p>
            <a:pPr algn="ctr"/>
            <a:r>
              <a:rPr lang="zh-CN" altLang="en-US" sz="5400" dirty="0" smtClean="0">
                <a:solidFill>
                  <a:srgbClr val="444F56"/>
                </a:solidFill>
                <a:latin typeface="汉仪文黑-55简" panose="00020600040101010101" charset="-122"/>
                <a:ea typeface="汉仪文黑-55简" panose="00020600040101010101" charset="-122"/>
                <a:cs typeface="汉仪文黑-55简" panose="00020600040101010101" charset="-122"/>
              </a:rPr>
              <a:t>目 录</a:t>
            </a:r>
            <a:endParaRPr lang="zh-CN" altLang="en-US" sz="5400" dirty="0" smtClean="0">
              <a:solidFill>
                <a:srgbClr val="444F56"/>
              </a:solidFill>
              <a:latin typeface="汉仪文黑-55简" panose="00020600040101010101" charset="-122"/>
              <a:ea typeface="汉仪文黑-55简" panose="00020600040101010101" charset="-122"/>
              <a:cs typeface="汉仪文黑-55简" panose="00020600040101010101" charset="-122"/>
            </a:endParaRPr>
          </a:p>
        </p:txBody>
      </p:sp>
      <p:sp>
        <p:nvSpPr>
          <p:cNvPr id="3" name="文本框 2"/>
          <p:cNvSpPr txBox="1"/>
          <p:nvPr/>
        </p:nvSpPr>
        <p:spPr>
          <a:xfrm>
            <a:off x="5715000" y="1600200"/>
            <a:ext cx="3604260" cy="460375"/>
          </a:xfrm>
          <a:prstGeom prst="rect">
            <a:avLst/>
          </a:prstGeom>
          <a:noFill/>
        </p:spPr>
        <p:txBody>
          <a:bodyPr wrap="square" rtlCol="0">
            <a:spAutoFit/>
          </a:bodyPr>
          <a:lstStyle/>
          <a:p>
            <a:r>
              <a:rPr lang="zh-CN" altLang="en-US" sz="2400" dirty="0" smtClean="0">
                <a:solidFill>
                  <a:srgbClr val="444F56"/>
                </a:solidFill>
                <a:latin typeface="汉仪文黑-55简" panose="00020600040101010101" charset="-122"/>
                <a:ea typeface="汉仪文黑-55简" panose="00020600040101010101" charset="-122"/>
              </a:rPr>
              <a:t>问题背景</a:t>
            </a:r>
            <a:r>
              <a:rPr lang="zh-CN" altLang="en-US" sz="2400" dirty="0" smtClean="0">
                <a:solidFill>
                  <a:srgbClr val="444F56"/>
                </a:solidFill>
                <a:latin typeface="汉仪文黑-55简" panose="00020600040101010101" charset="-122"/>
                <a:ea typeface="汉仪文黑-55简" panose="00020600040101010101" charset="-122"/>
              </a:rPr>
              <a:t>与模型建立</a:t>
            </a:r>
            <a:endParaRPr lang="zh-CN" altLang="en-US" sz="2400" dirty="0" smtClean="0">
              <a:solidFill>
                <a:srgbClr val="444F56"/>
              </a:solidFill>
              <a:latin typeface="汉仪文黑-55简" panose="00020600040101010101" charset="-122"/>
              <a:ea typeface="汉仪文黑-55简" panose="00020600040101010101" charset="-122"/>
            </a:endParaRPr>
          </a:p>
        </p:txBody>
      </p:sp>
      <p:sp>
        <p:nvSpPr>
          <p:cNvPr id="5" name="文本框 4"/>
          <p:cNvSpPr txBox="1"/>
          <p:nvPr/>
        </p:nvSpPr>
        <p:spPr>
          <a:xfrm>
            <a:off x="5719991" y="3054524"/>
            <a:ext cx="2496458" cy="460375"/>
          </a:xfrm>
          <a:prstGeom prst="rect">
            <a:avLst/>
          </a:prstGeom>
          <a:noFill/>
        </p:spPr>
        <p:txBody>
          <a:bodyPr wrap="square" rtlCol="0">
            <a:spAutoFit/>
          </a:bodyPr>
          <a:lstStyle/>
          <a:p>
            <a:r>
              <a:rPr lang="zh-CN" altLang="en-US" sz="2400" dirty="0">
                <a:solidFill>
                  <a:srgbClr val="444F56"/>
                </a:solidFill>
                <a:latin typeface="汉仪文黑-55简" panose="00020600040101010101" charset="-122"/>
                <a:ea typeface="汉仪文黑-55简" panose="00020600040101010101" charset="-122"/>
              </a:rPr>
              <a:t>研究</a:t>
            </a:r>
            <a:r>
              <a:rPr lang="zh-CN" altLang="en-US" sz="2400" dirty="0" smtClean="0">
                <a:solidFill>
                  <a:srgbClr val="444F56"/>
                </a:solidFill>
                <a:latin typeface="汉仪文黑-55简" panose="00020600040101010101" charset="-122"/>
                <a:ea typeface="汉仪文黑-55简" panose="00020600040101010101" charset="-122"/>
              </a:rPr>
              <a:t>方法与过程</a:t>
            </a:r>
            <a:endParaRPr lang="zh-CN" altLang="en-US" sz="2400" dirty="0">
              <a:solidFill>
                <a:srgbClr val="444F56"/>
              </a:solidFill>
              <a:latin typeface="汉仪文黑-55简" panose="00020600040101010101" charset="-122"/>
              <a:ea typeface="汉仪文黑-55简" panose="00020600040101010101" charset="-122"/>
            </a:endParaRPr>
          </a:p>
        </p:txBody>
      </p:sp>
      <p:sp>
        <p:nvSpPr>
          <p:cNvPr id="7" name="文本框 6"/>
          <p:cNvSpPr txBox="1"/>
          <p:nvPr/>
        </p:nvSpPr>
        <p:spPr>
          <a:xfrm>
            <a:off x="5719991" y="4395428"/>
            <a:ext cx="3222172" cy="460375"/>
          </a:xfrm>
          <a:prstGeom prst="rect">
            <a:avLst/>
          </a:prstGeom>
          <a:noFill/>
        </p:spPr>
        <p:txBody>
          <a:bodyPr wrap="square" rtlCol="0">
            <a:spAutoFit/>
          </a:bodyPr>
          <a:lstStyle/>
          <a:p>
            <a:r>
              <a:rPr lang="zh-CN" altLang="en-US" sz="2400" dirty="0" smtClean="0">
                <a:solidFill>
                  <a:srgbClr val="444F56"/>
                </a:solidFill>
                <a:latin typeface="汉仪文黑-55简" panose="00020600040101010101" charset="-122"/>
                <a:ea typeface="汉仪文黑-55简" panose="00020600040101010101" charset="-122"/>
              </a:rPr>
              <a:t>研究成果</a:t>
            </a:r>
            <a:r>
              <a:rPr lang="zh-CN" altLang="en-US" sz="2400" dirty="0" smtClean="0">
                <a:solidFill>
                  <a:srgbClr val="444F56"/>
                </a:solidFill>
                <a:latin typeface="汉仪文黑-55简" panose="00020600040101010101" charset="-122"/>
                <a:ea typeface="汉仪文黑-55简" panose="00020600040101010101" charset="-122"/>
              </a:rPr>
              <a:t>展示</a:t>
            </a:r>
            <a:endParaRPr lang="zh-CN" altLang="en-US" sz="2400" dirty="0" smtClean="0">
              <a:solidFill>
                <a:srgbClr val="444F56"/>
              </a:solidFill>
              <a:latin typeface="汉仪文黑-55简" panose="00020600040101010101" charset="-122"/>
              <a:ea typeface="汉仪文黑-55简" panose="00020600040101010101" charset="-122"/>
            </a:endParaRPr>
          </a:p>
        </p:txBody>
      </p:sp>
      <p:grpSp>
        <p:nvGrpSpPr>
          <p:cNvPr id="11" name="组合 10"/>
          <p:cNvGrpSpPr/>
          <p:nvPr/>
        </p:nvGrpSpPr>
        <p:grpSpPr>
          <a:xfrm flipH="1">
            <a:off x="10450816" y="-431670"/>
            <a:ext cx="2054282" cy="7742402"/>
            <a:chOff x="-318759" y="-438055"/>
            <a:chExt cx="2054231" cy="7742211"/>
          </a:xfrm>
        </p:grpSpPr>
        <p:grpSp>
          <p:nvGrpSpPr>
            <p:cNvPr id="12" name="组合 11"/>
            <p:cNvGrpSpPr/>
            <p:nvPr/>
          </p:nvGrpSpPr>
          <p:grpSpPr>
            <a:xfrm>
              <a:off x="-318758" y="-438055"/>
              <a:ext cx="2054230" cy="1341411"/>
              <a:chOff x="-318758" y="-438055"/>
              <a:chExt cx="2054230" cy="1341411"/>
            </a:xfrm>
          </p:grpSpPr>
          <p:sp>
            <p:nvSpPr>
              <p:cNvPr id="16" name="任意多边形 15"/>
              <p:cNvSpPr/>
              <p:nvPr/>
            </p:nvSpPr>
            <p:spPr>
              <a:xfrm rot="2700000">
                <a:off x="103782" y="-728333"/>
                <a:ext cx="1209149" cy="2054230"/>
              </a:xfrm>
              <a:custGeom>
                <a:avLst/>
                <a:gdLst>
                  <a:gd name="connsiteX0" fmla="*/ 579225 w 1209149"/>
                  <a:gd name="connsiteY0" fmla="*/ 629924 h 2054230"/>
                  <a:gd name="connsiteX1" fmla="*/ 1209149 w 1209149"/>
                  <a:gd name="connsiteY1" fmla="*/ 0 h 2054230"/>
                  <a:gd name="connsiteX2" fmla="*/ 1209149 w 1209149"/>
                  <a:gd name="connsiteY2" fmla="*/ 2054230 h 2054230"/>
                  <a:gd name="connsiteX3" fmla="*/ 629924 w 1209149"/>
                  <a:gd name="connsiteY3" fmla="*/ 2054230 h 2054230"/>
                  <a:gd name="connsiteX4" fmla="*/ 0 w 1209149"/>
                  <a:gd name="connsiteY4" fmla="*/ 1424306 h 2054230"/>
                  <a:gd name="connsiteX5" fmla="*/ 579225 w 1209149"/>
                  <a:gd name="connsiteY5" fmla="*/ 1424306 h 2054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9149" h="2054230">
                    <a:moveTo>
                      <a:pt x="579225" y="629924"/>
                    </a:moveTo>
                    <a:lnTo>
                      <a:pt x="1209149" y="0"/>
                    </a:lnTo>
                    <a:lnTo>
                      <a:pt x="1209149" y="2054230"/>
                    </a:lnTo>
                    <a:lnTo>
                      <a:pt x="629924" y="2054230"/>
                    </a:lnTo>
                    <a:lnTo>
                      <a:pt x="0" y="1424306"/>
                    </a:lnTo>
                    <a:lnTo>
                      <a:pt x="579225" y="1424306"/>
                    </a:lnTo>
                    <a:close/>
                  </a:path>
                </a:pathLst>
              </a:custGeom>
              <a:solidFill>
                <a:srgbClr val="5B6A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7" name="任意多边形 16"/>
              <p:cNvSpPr/>
              <p:nvPr/>
            </p:nvSpPr>
            <p:spPr>
              <a:xfrm rot="2700000">
                <a:off x="28669" y="-657766"/>
                <a:ext cx="1072529" cy="1511952"/>
              </a:xfrm>
              <a:custGeom>
                <a:avLst/>
                <a:gdLst>
                  <a:gd name="connsiteX0" fmla="*/ 0 w 1072529"/>
                  <a:gd name="connsiteY0" fmla="*/ 1072529 h 1511952"/>
                  <a:gd name="connsiteX1" fmla="*/ 1072529 w 1072529"/>
                  <a:gd name="connsiteY1" fmla="*/ 0 h 1511952"/>
                  <a:gd name="connsiteX2" fmla="*/ 1072529 w 1072529"/>
                  <a:gd name="connsiteY2" fmla="*/ 1511952 h 1511952"/>
                  <a:gd name="connsiteX3" fmla="*/ 439424 w 1072529"/>
                  <a:gd name="connsiteY3" fmla="*/ 1511952 h 1511952"/>
                </a:gdLst>
                <a:ahLst/>
                <a:cxnLst>
                  <a:cxn ang="0">
                    <a:pos x="connsiteX0" y="connsiteY0"/>
                  </a:cxn>
                  <a:cxn ang="0">
                    <a:pos x="connsiteX1" y="connsiteY1"/>
                  </a:cxn>
                  <a:cxn ang="0">
                    <a:pos x="connsiteX2" y="connsiteY2"/>
                  </a:cxn>
                  <a:cxn ang="0">
                    <a:pos x="connsiteX3" y="connsiteY3"/>
                  </a:cxn>
                </a:cxnLst>
                <a:rect l="l" t="t" r="r" b="b"/>
                <a:pathLst>
                  <a:path w="1072529" h="1511952">
                    <a:moveTo>
                      <a:pt x="0" y="1072529"/>
                    </a:moveTo>
                    <a:lnTo>
                      <a:pt x="1072529" y="0"/>
                    </a:lnTo>
                    <a:lnTo>
                      <a:pt x="1072529" y="1511952"/>
                    </a:lnTo>
                    <a:lnTo>
                      <a:pt x="439424" y="1511952"/>
                    </a:lnTo>
                    <a:close/>
                  </a:path>
                </a:pathLst>
              </a:custGeom>
              <a:noFill/>
              <a:ln w="57150">
                <a:gradFill flip="none" rotWithShape="1">
                  <a:gsLst>
                    <a:gs pos="0">
                      <a:srgbClr val="D7B26C"/>
                    </a:gs>
                    <a:gs pos="67000">
                      <a:srgbClr val="D7B26C">
                        <a:alpha val="40000"/>
                      </a:srgbClr>
                    </a:gs>
                    <a:gs pos="100000">
                      <a:srgbClr val="D7B26C">
                        <a:alpha val="65000"/>
                      </a:srgbClr>
                    </a:gs>
                  </a:gsLst>
                  <a:lin ang="162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3" name="组合 12"/>
            <p:cNvGrpSpPr/>
            <p:nvPr/>
          </p:nvGrpSpPr>
          <p:grpSpPr>
            <a:xfrm flipV="1">
              <a:off x="-318759" y="5962745"/>
              <a:ext cx="2054230" cy="1341411"/>
              <a:chOff x="-318758" y="-438055"/>
              <a:chExt cx="2054230" cy="1341411"/>
            </a:xfrm>
          </p:grpSpPr>
          <p:sp>
            <p:nvSpPr>
              <p:cNvPr id="14" name="任意多边形 13"/>
              <p:cNvSpPr/>
              <p:nvPr/>
            </p:nvSpPr>
            <p:spPr>
              <a:xfrm rot="2700000">
                <a:off x="103782" y="-728333"/>
                <a:ext cx="1209149" cy="2054230"/>
              </a:xfrm>
              <a:custGeom>
                <a:avLst/>
                <a:gdLst>
                  <a:gd name="connsiteX0" fmla="*/ 579225 w 1209149"/>
                  <a:gd name="connsiteY0" fmla="*/ 629924 h 2054230"/>
                  <a:gd name="connsiteX1" fmla="*/ 1209149 w 1209149"/>
                  <a:gd name="connsiteY1" fmla="*/ 0 h 2054230"/>
                  <a:gd name="connsiteX2" fmla="*/ 1209149 w 1209149"/>
                  <a:gd name="connsiteY2" fmla="*/ 2054230 h 2054230"/>
                  <a:gd name="connsiteX3" fmla="*/ 629924 w 1209149"/>
                  <a:gd name="connsiteY3" fmla="*/ 2054230 h 2054230"/>
                  <a:gd name="connsiteX4" fmla="*/ 0 w 1209149"/>
                  <a:gd name="connsiteY4" fmla="*/ 1424306 h 2054230"/>
                  <a:gd name="connsiteX5" fmla="*/ 579225 w 1209149"/>
                  <a:gd name="connsiteY5" fmla="*/ 1424306 h 2054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9149" h="2054230">
                    <a:moveTo>
                      <a:pt x="579225" y="629924"/>
                    </a:moveTo>
                    <a:lnTo>
                      <a:pt x="1209149" y="0"/>
                    </a:lnTo>
                    <a:lnTo>
                      <a:pt x="1209149" y="2054230"/>
                    </a:lnTo>
                    <a:lnTo>
                      <a:pt x="629924" y="2054230"/>
                    </a:lnTo>
                    <a:lnTo>
                      <a:pt x="0" y="1424306"/>
                    </a:lnTo>
                    <a:lnTo>
                      <a:pt x="579225" y="1424306"/>
                    </a:lnTo>
                    <a:close/>
                  </a:path>
                </a:pathLst>
              </a:custGeom>
              <a:solidFill>
                <a:srgbClr val="5B6A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 name="任意多边形 14"/>
              <p:cNvSpPr/>
              <p:nvPr/>
            </p:nvSpPr>
            <p:spPr>
              <a:xfrm rot="2700000">
                <a:off x="28669" y="-657766"/>
                <a:ext cx="1072529" cy="1511952"/>
              </a:xfrm>
              <a:custGeom>
                <a:avLst/>
                <a:gdLst>
                  <a:gd name="connsiteX0" fmla="*/ 0 w 1072529"/>
                  <a:gd name="connsiteY0" fmla="*/ 1072529 h 1511952"/>
                  <a:gd name="connsiteX1" fmla="*/ 1072529 w 1072529"/>
                  <a:gd name="connsiteY1" fmla="*/ 0 h 1511952"/>
                  <a:gd name="connsiteX2" fmla="*/ 1072529 w 1072529"/>
                  <a:gd name="connsiteY2" fmla="*/ 1511952 h 1511952"/>
                  <a:gd name="connsiteX3" fmla="*/ 439424 w 1072529"/>
                  <a:gd name="connsiteY3" fmla="*/ 1511952 h 1511952"/>
                </a:gdLst>
                <a:ahLst/>
                <a:cxnLst>
                  <a:cxn ang="0">
                    <a:pos x="connsiteX0" y="connsiteY0"/>
                  </a:cxn>
                  <a:cxn ang="0">
                    <a:pos x="connsiteX1" y="connsiteY1"/>
                  </a:cxn>
                  <a:cxn ang="0">
                    <a:pos x="connsiteX2" y="connsiteY2"/>
                  </a:cxn>
                  <a:cxn ang="0">
                    <a:pos x="connsiteX3" y="connsiteY3"/>
                  </a:cxn>
                </a:cxnLst>
                <a:rect l="l" t="t" r="r" b="b"/>
                <a:pathLst>
                  <a:path w="1072529" h="1511952">
                    <a:moveTo>
                      <a:pt x="0" y="1072529"/>
                    </a:moveTo>
                    <a:lnTo>
                      <a:pt x="1072529" y="0"/>
                    </a:lnTo>
                    <a:lnTo>
                      <a:pt x="1072529" y="1511952"/>
                    </a:lnTo>
                    <a:lnTo>
                      <a:pt x="439424" y="1511952"/>
                    </a:lnTo>
                    <a:close/>
                  </a:path>
                </a:pathLst>
              </a:custGeom>
              <a:noFill/>
              <a:ln w="57150">
                <a:gradFill flip="none" rotWithShape="1">
                  <a:gsLst>
                    <a:gs pos="0">
                      <a:srgbClr val="D7B26C"/>
                    </a:gs>
                    <a:gs pos="67000">
                      <a:srgbClr val="D7B26C">
                        <a:alpha val="40000"/>
                      </a:srgbClr>
                    </a:gs>
                    <a:gs pos="100000">
                      <a:srgbClr val="D7B26C">
                        <a:alpha val="65000"/>
                      </a:srgbClr>
                    </a:gs>
                  </a:gsLst>
                  <a:lin ang="162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8" name="组合 17"/>
          <p:cNvGrpSpPr/>
          <p:nvPr/>
        </p:nvGrpSpPr>
        <p:grpSpPr>
          <a:xfrm>
            <a:off x="-318784" y="-438150"/>
            <a:ext cx="2054282" cy="7742402"/>
            <a:chOff x="-318759" y="-438055"/>
            <a:chExt cx="2054231" cy="7742211"/>
          </a:xfrm>
        </p:grpSpPr>
        <p:grpSp>
          <p:nvGrpSpPr>
            <p:cNvPr id="19" name="组合 18"/>
            <p:cNvGrpSpPr/>
            <p:nvPr/>
          </p:nvGrpSpPr>
          <p:grpSpPr>
            <a:xfrm>
              <a:off x="-318758" y="-438055"/>
              <a:ext cx="2054230" cy="1341411"/>
              <a:chOff x="-318758" y="-438055"/>
              <a:chExt cx="2054230" cy="1341411"/>
            </a:xfrm>
          </p:grpSpPr>
          <p:sp>
            <p:nvSpPr>
              <p:cNvPr id="23" name="任意多边形 22"/>
              <p:cNvSpPr/>
              <p:nvPr/>
            </p:nvSpPr>
            <p:spPr>
              <a:xfrm rot="2700000">
                <a:off x="103782" y="-728333"/>
                <a:ext cx="1209149" cy="2054230"/>
              </a:xfrm>
              <a:custGeom>
                <a:avLst/>
                <a:gdLst>
                  <a:gd name="connsiteX0" fmla="*/ 579225 w 1209149"/>
                  <a:gd name="connsiteY0" fmla="*/ 629924 h 2054230"/>
                  <a:gd name="connsiteX1" fmla="*/ 1209149 w 1209149"/>
                  <a:gd name="connsiteY1" fmla="*/ 0 h 2054230"/>
                  <a:gd name="connsiteX2" fmla="*/ 1209149 w 1209149"/>
                  <a:gd name="connsiteY2" fmla="*/ 2054230 h 2054230"/>
                  <a:gd name="connsiteX3" fmla="*/ 629924 w 1209149"/>
                  <a:gd name="connsiteY3" fmla="*/ 2054230 h 2054230"/>
                  <a:gd name="connsiteX4" fmla="*/ 0 w 1209149"/>
                  <a:gd name="connsiteY4" fmla="*/ 1424306 h 2054230"/>
                  <a:gd name="connsiteX5" fmla="*/ 579225 w 1209149"/>
                  <a:gd name="connsiteY5" fmla="*/ 1424306 h 2054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9149" h="2054230">
                    <a:moveTo>
                      <a:pt x="579225" y="629924"/>
                    </a:moveTo>
                    <a:lnTo>
                      <a:pt x="1209149" y="0"/>
                    </a:lnTo>
                    <a:lnTo>
                      <a:pt x="1209149" y="2054230"/>
                    </a:lnTo>
                    <a:lnTo>
                      <a:pt x="629924" y="2054230"/>
                    </a:lnTo>
                    <a:lnTo>
                      <a:pt x="0" y="1424306"/>
                    </a:lnTo>
                    <a:lnTo>
                      <a:pt x="579225" y="1424306"/>
                    </a:lnTo>
                    <a:close/>
                  </a:path>
                </a:pathLst>
              </a:custGeom>
              <a:solidFill>
                <a:srgbClr val="5B6A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4" name="任意多边形 23"/>
              <p:cNvSpPr/>
              <p:nvPr/>
            </p:nvSpPr>
            <p:spPr>
              <a:xfrm rot="2700000">
                <a:off x="28669" y="-657766"/>
                <a:ext cx="1072529" cy="1511952"/>
              </a:xfrm>
              <a:custGeom>
                <a:avLst/>
                <a:gdLst>
                  <a:gd name="connsiteX0" fmla="*/ 0 w 1072529"/>
                  <a:gd name="connsiteY0" fmla="*/ 1072529 h 1511952"/>
                  <a:gd name="connsiteX1" fmla="*/ 1072529 w 1072529"/>
                  <a:gd name="connsiteY1" fmla="*/ 0 h 1511952"/>
                  <a:gd name="connsiteX2" fmla="*/ 1072529 w 1072529"/>
                  <a:gd name="connsiteY2" fmla="*/ 1511952 h 1511952"/>
                  <a:gd name="connsiteX3" fmla="*/ 439424 w 1072529"/>
                  <a:gd name="connsiteY3" fmla="*/ 1511952 h 1511952"/>
                </a:gdLst>
                <a:ahLst/>
                <a:cxnLst>
                  <a:cxn ang="0">
                    <a:pos x="connsiteX0" y="connsiteY0"/>
                  </a:cxn>
                  <a:cxn ang="0">
                    <a:pos x="connsiteX1" y="connsiteY1"/>
                  </a:cxn>
                  <a:cxn ang="0">
                    <a:pos x="connsiteX2" y="connsiteY2"/>
                  </a:cxn>
                  <a:cxn ang="0">
                    <a:pos x="connsiteX3" y="connsiteY3"/>
                  </a:cxn>
                </a:cxnLst>
                <a:rect l="l" t="t" r="r" b="b"/>
                <a:pathLst>
                  <a:path w="1072529" h="1511952">
                    <a:moveTo>
                      <a:pt x="0" y="1072529"/>
                    </a:moveTo>
                    <a:lnTo>
                      <a:pt x="1072529" y="0"/>
                    </a:lnTo>
                    <a:lnTo>
                      <a:pt x="1072529" y="1511952"/>
                    </a:lnTo>
                    <a:lnTo>
                      <a:pt x="439424" y="1511952"/>
                    </a:lnTo>
                    <a:close/>
                  </a:path>
                </a:pathLst>
              </a:custGeom>
              <a:noFill/>
              <a:ln w="57150">
                <a:gradFill flip="none" rotWithShape="1">
                  <a:gsLst>
                    <a:gs pos="0">
                      <a:srgbClr val="D7B26C"/>
                    </a:gs>
                    <a:gs pos="67000">
                      <a:srgbClr val="D7B26C">
                        <a:alpha val="40000"/>
                      </a:srgbClr>
                    </a:gs>
                    <a:gs pos="100000">
                      <a:srgbClr val="D7B26C">
                        <a:alpha val="65000"/>
                      </a:srgbClr>
                    </a:gs>
                  </a:gsLst>
                  <a:lin ang="162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0" name="组合 19"/>
            <p:cNvGrpSpPr/>
            <p:nvPr/>
          </p:nvGrpSpPr>
          <p:grpSpPr>
            <a:xfrm flipV="1">
              <a:off x="-318759" y="5962745"/>
              <a:ext cx="2054230" cy="1341411"/>
              <a:chOff x="-318758" y="-438055"/>
              <a:chExt cx="2054230" cy="1341411"/>
            </a:xfrm>
          </p:grpSpPr>
          <p:sp>
            <p:nvSpPr>
              <p:cNvPr id="21" name="任意多边形 20"/>
              <p:cNvSpPr/>
              <p:nvPr/>
            </p:nvSpPr>
            <p:spPr>
              <a:xfrm rot="2700000">
                <a:off x="103782" y="-728333"/>
                <a:ext cx="1209149" cy="2054230"/>
              </a:xfrm>
              <a:custGeom>
                <a:avLst/>
                <a:gdLst>
                  <a:gd name="connsiteX0" fmla="*/ 579225 w 1209149"/>
                  <a:gd name="connsiteY0" fmla="*/ 629924 h 2054230"/>
                  <a:gd name="connsiteX1" fmla="*/ 1209149 w 1209149"/>
                  <a:gd name="connsiteY1" fmla="*/ 0 h 2054230"/>
                  <a:gd name="connsiteX2" fmla="*/ 1209149 w 1209149"/>
                  <a:gd name="connsiteY2" fmla="*/ 2054230 h 2054230"/>
                  <a:gd name="connsiteX3" fmla="*/ 629924 w 1209149"/>
                  <a:gd name="connsiteY3" fmla="*/ 2054230 h 2054230"/>
                  <a:gd name="connsiteX4" fmla="*/ 0 w 1209149"/>
                  <a:gd name="connsiteY4" fmla="*/ 1424306 h 2054230"/>
                  <a:gd name="connsiteX5" fmla="*/ 579225 w 1209149"/>
                  <a:gd name="connsiteY5" fmla="*/ 1424306 h 2054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9149" h="2054230">
                    <a:moveTo>
                      <a:pt x="579225" y="629924"/>
                    </a:moveTo>
                    <a:lnTo>
                      <a:pt x="1209149" y="0"/>
                    </a:lnTo>
                    <a:lnTo>
                      <a:pt x="1209149" y="2054230"/>
                    </a:lnTo>
                    <a:lnTo>
                      <a:pt x="629924" y="2054230"/>
                    </a:lnTo>
                    <a:lnTo>
                      <a:pt x="0" y="1424306"/>
                    </a:lnTo>
                    <a:lnTo>
                      <a:pt x="579225" y="1424306"/>
                    </a:lnTo>
                    <a:close/>
                  </a:path>
                </a:pathLst>
              </a:custGeom>
              <a:solidFill>
                <a:srgbClr val="5B6A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2" name="任意多边形 21"/>
              <p:cNvSpPr/>
              <p:nvPr/>
            </p:nvSpPr>
            <p:spPr>
              <a:xfrm rot="2700000">
                <a:off x="28669" y="-657766"/>
                <a:ext cx="1072529" cy="1511952"/>
              </a:xfrm>
              <a:custGeom>
                <a:avLst/>
                <a:gdLst>
                  <a:gd name="connsiteX0" fmla="*/ 0 w 1072529"/>
                  <a:gd name="connsiteY0" fmla="*/ 1072529 h 1511952"/>
                  <a:gd name="connsiteX1" fmla="*/ 1072529 w 1072529"/>
                  <a:gd name="connsiteY1" fmla="*/ 0 h 1511952"/>
                  <a:gd name="connsiteX2" fmla="*/ 1072529 w 1072529"/>
                  <a:gd name="connsiteY2" fmla="*/ 1511952 h 1511952"/>
                  <a:gd name="connsiteX3" fmla="*/ 439424 w 1072529"/>
                  <a:gd name="connsiteY3" fmla="*/ 1511952 h 1511952"/>
                </a:gdLst>
                <a:ahLst/>
                <a:cxnLst>
                  <a:cxn ang="0">
                    <a:pos x="connsiteX0" y="connsiteY0"/>
                  </a:cxn>
                  <a:cxn ang="0">
                    <a:pos x="connsiteX1" y="connsiteY1"/>
                  </a:cxn>
                  <a:cxn ang="0">
                    <a:pos x="connsiteX2" y="connsiteY2"/>
                  </a:cxn>
                  <a:cxn ang="0">
                    <a:pos x="connsiteX3" y="connsiteY3"/>
                  </a:cxn>
                </a:cxnLst>
                <a:rect l="l" t="t" r="r" b="b"/>
                <a:pathLst>
                  <a:path w="1072529" h="1511952">
                    <a:moveTo>
                      <a:pt x="0" y="1072529"/>
                    </a:moveTo>
                    <a:lnTo>
                      <a:pt x="1072529" y="0"/>
                    </a:lnTo>
                    <a:lnTo>
                      <a:pt x="1072529" y="1511952"/>
                    </a:lnTo>
                    <a:lnTo>
                      <a:pt x="439424" y="1511952"/>
                    </a:lnTo>
                    <a:close/>
                  </a:path>
                </a:pathLst>
              </a:custGeom>
              <a:noFill/>
              <a:ln w="57150">
                <a:gradFill flip="none" rotWithShape="1">
                  <a:gsLst>
                    <a:gs pos="0">
                      <a:srgbClr val="D7B26C"/>
                    </a:gs>
                    <a:gs pos="67000">
                      <a:srgbClr val="D7B26C">
                        <a:alpha val="40000"/>
                      </a:srgbClr>
                    </a:gs>
                    <a:gs pos="100000">
                      <a:srgbClr val="D7B26C">
                        <a:alpha val="65000"/>
                      </a:srgbClr>
                    </a:gs>
                  </a:gsLst>
                  <a:lin ang="162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cxnSp>
        <p:nvCxnSpPr>
          <p:cNvPr id="25" name="直接连接符 24"/>
          <p:cNvCxnSpPr/>
          <p:nvPr/>
        </p:nvCxnSpPr>
        <p:spPr>
          <a:xfrm flipH="1">
            <a:off x="409568" y="1452513"/>
            <a:ext cx="1" cy="3961076"/>
          </a:xfrm>
          <a:prstGeom prst="line">
            <a:avLst/>
          </a:prstGeom>
          <a:ln w="38100">
            <a:gradFill flip="none" rotWithShape="1">
              <a:gsLst>
                <a:gs pos="0">
                  <a:srgbClr val="D7B26C"/>
                </a:gs>
                <a:gs pos="47000">
                  <a:srgbClr val="D7B26C">
                    <a:alpha val="64000"/>
                  </a:srgbClr>
                </a:gs>
                <a:gs pos="79000">
                  <a:srgbClr val="D7B26C">
                    <a:alpha val="36000"/>
                  </a:srgbClr>
                </a:gs>
                <a:gs pos="25000">
                  <a:srgbClr val="D7B26C">
                    <a:alpha val="40000"/>
                  </a:srgbClr>
                </a:gs>
                <a:gs pos="100000">
                  <a:srgbClr val="D7B26C"/>
                </a:gs>
              </a:gsLst>
              <a:lin ang="5400000" scaled="1"/>
              <a:tileRect/>
            </a:gra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H="1">
            <a:off x="11776744" y="1452513"/>
            <a:ext cx="1" cy="3961076"/>
          </a:xfrm>
          <a:prstGeom prst="line">
            <a:avLst/>
          </a:prstGeom>
          <a:ln w="38100">
            <a:gradFill flip="none" rotWithShape="1">
              <a:gsLst>
                <a:gs pos="0">
                  <a:srgbClr val="D7B26C"/>
                </a:gs>
                <a:gs pos="47000">
                  <a:srgbClr val="D7B26C">
                    <a:alpha val="64000"/>
                  </a:srgbClr>
                </a:gs>
                <a:gs pos="79000">
                  <a:srgbClr val="D7B26C">
                    <a:alpha val="36000"/>
                  </a:srgbClr>
                </a:gs>
                <a:gs pos="25000">
                  <a:srgbClr val="D7B26C">
                    <a:alpha val="40000"/>
                  </a:srgbClr>
                </a:gs>
                <a:gs pos="100000">
                  <a:srgbClr val="D7B26C"/>
                </a:gs>
              </a:gsLst>
              <a:lin ang="5400000" scaled="1"/>
              <a:tileRect/>
            </a:gradFill>
          </a:ln>
        </p:spPr>
        <p:style>
          <a:lnRef idx="1">
            <a:schemeClr val="accent1"/>
          </a:lnRef>
          <a:fillRef idx="0">
            <a:schemeClr val="accent1"/>
          </a:fillRef>
          <a:effectRef idx="0">
            <a:schemeClr val="accent1"/>
          </a:effectRef>
          <a:fontRef idx="minor">
            <a:schemeClr val="tx1"/>
          </a:fontRef>
        </p:style>
      </p:cxnSp>
      <p:sp>
        <p:nvSpPr>
          <p:cNvPr id="27" name="半闭框 26"/>
          <p:cNvSpPr/>
          <p:nvPr/>
        </p:nvSpPr>
        <p:spPr>
          <a:xfrm rot="8100000">
            <a:off x="5276652" y="1675523"/>
            <a:ext cx="363144" cy="363144"/>
          </a:xfrm>
          <a:prstGeom prst="halfFrame">
            <a:avLst>
              <a:gd name="adj1" fmla="val 19423"/>
              <a:gd name="adj2" fmla="val 19732"/>
            </a:avLst>
          </a:prstGeom>
          <a:solidFill>
            <a:srgbClr val="5B6A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8" name="文本框 27"/>
          <p:cNvSpPr txBox="1"/>
          <p:nvPr/>
        </p:nvSpPr>
        <p:spPr>
          <a:xfrm>
            <a:off x="4578350" y="1570990"/>
            <a:ext cx="907415" cy="583565"/>
          </a:xfrm>
          <a:prstGeom prst="rect">
            <a:avLst/>
          </a:prstGeom>
          <a:noFill/>
        </p:spPr>
        <p:txBody>
          <a:bodyPr wrap="square" rtlCol="0">
            <a:spAutoFit/>
          </a:bodyPr>
          <a:lstStyle/>
          <a:p>
            <a:pPr algn="ctr"/>
            <a:r>
              <a:rPr lang="en-US" altLang="zh-CN" sz="3200" b="1" dirty="0" smtClean="0">
                <a:solidFill>
                  <a:srgbClr val="444F56"/>
                </a:solidFill>
                <a:latin typeface="汉仪文黑-55简" panose="00020600040101010101" charset="-122"/>
                <a:ea typeface="汉仪文黑-55简" panose="00020600040101010101" charset="-122"/>
              </a:rPr>
              <a:t>01</a:t>
            </a:r>
            <a:endParaRPr lang="en-US" altLang="zh-CN" sz="3200" b="1" dirty="0" smtClean="0">
              <a:solidFill>
                <a:srgbClr val="444F56"/>
              </a:solidFill>
              <a:latin typeface="汉仪文黑-55简" panose="00020600040101010101" charset="-122"/>
              <a:ea typeface="汉仪文黑-55简" panose="00020600040101010101" charset="-122"/>
            </a:endParaRPr>
          </a:p>
        </p:txBody>
      </p:sp>
      <p:sp>
        <p:nvSpPr>
          <p:cNvPr id="29" name="半闭框 28"/>
          <p:cNvSpPr/>
          <p:nvPr/>
        </p:nvSpPr>
        <p:spPr>
          <a:xfrm rot="8100000">
            <a:off x="5276652" y="3077647"/>
            <a:ext cx="363144" cy="363144"/>
          </a:xfrm>
          <a:prstGeom prst="halfFrame">
            <a:avLst>
              <a:gd name="adj1" fmla="val 19423"/>
              <a:gd name="adj2" fmla="val 19732"/>
            </a:avLst>
          </a:prstGeom>
          <a:solidFill>
            <a:srgbClr val="5B6A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0" name="文本框 29"/>
          <p:cNvSpPr txBox="1"/>
          <p:nvPr/>
        </p:nvSpPr>
        <p:spPr>
          <a:xfrm>
            <a:off x="4578350" y="2973070"/>
            <a:ext cx="907415" cy="583565"/>
          </a:xfrm>
          <a:prstGeom prst="rect">
            <a:avLst/>
          </a:prstGeom>
          <a:noFill/>
        </p:spPr>
        <p:txBody>
          <a:bodyPr wrap="square" rtlCol="0">
            <a:spAutoFit/>
          </a:bodyPr>
          <a:lstStyle/>
          <a:p>
            <a:pPr algn="ctr"/>
            <a:r>
              <a:rPr lang="en-US" altLang="zh-CN" sz="3200" b="1" dirty="0" smtClean="0">
                <a:solidFill>
                  <a:srgbClr val="444F56"/>
                </a:solidFill>
                <a:latin typeface="汉仪文黑-55简" panose="00020600040101010101" charset="-122"/>
                <a:ea typeface="汉仪文黑-55简" panose="00020600040101010101" charset="-122"/>
              </a:rPr>
              <a:t>02</a:t>
            </a:r>
            <a:endParaRPr lang="en-US" altLang="zh-CN" sz="3200" b="1" dirty="0" smtClean="0">
              <a:solidFill>
                <a:srgbClr val="444F56"/>
              </a:solidFill>
              <a:latin typeface="汉仪文黑-55简" panose="00020600040101010101" charset="-122"/>
              <a:ea typeface="汉仪文黑-55简" panose="00020600040101010101" charset="-122"/>
            </a:endParaRPr>
          </a:p>
        </p:txBody>
      </p:sp>
      <p:sp>
        <p:nvSpPr>
          <p:cNvPr id="31" name="半闭框 30"/>
          <p:cNvSpPr/>
          <p:nvPr/>
        </p:nvSpPr>
        <p:spPr>
          <a:xfrm rot="8100000">
            <a:off x="5276652" y="4432429"/>
            <a:ext cx="363144" cy="363144"/>
          </a:xfrm>
          <a:prstGeom prst="halfFrame">
            <a:avLst>
              <a:gd name="adj1" fmla="val 19423"/>
              <a:gd name="adj2" fmla="val 19732"/>
            </a:avLst>
          </a:prstGeom>
          <a:solidFill>
            <a:srgbClr val="5B6A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2" name="文本框 31"/>
          <p:cNvSpPr txBox="1"/>
          <p:nvPr/>
        </p:nvSpPr>
        <p:spPr>
          <a:xfrm>
            <a:off x="4578350" y="4328160"/>
            <a:ext cx="907415" cy="583565"/>
          </a:xfrm>
          <a:prstGeom prst="rect">
            <a:avLst/>
          </a:prstGeom>
          <a:noFill/>
        </p:spPr>
        <p:txBody>
          <a:bodyPr wrap="square" rtlCol="0">
            <a:spAutoFit/>
          </a:bodyPr>
          <a:lstStyle/>
          <a:p>
            <a:pPr algn="ctr"/>
            <a:r>
              <a:rPr lang="en-US" altLang="zh-CN" sz="3200" b="1" dirty="0" smtClean="0">
                <a:solidFill>
                  <a:srgbClr val="444F56"/>
                </a:solidFill>
                <a:latin typeface="汉仪文黑-55简" panose="00020600040101010101" charset="-122"/>
                <a:ea typeface="汉仪文黑-55简" panose="00020600040101010101" charset="-122"/>
              </a:rPr>
              <a:t>03</a:t>
            </a:r>
            <a:endParaRPr lang="en-US" altLang="zh-CN" sz="3200" b="1" dirty="0" smtClean="0">
              <a:solidFill>
                <a:srgbClr val="444F56"/>
              </a:solidFill>
              <a:latin typeface="汉仪文黑-55简" panose="00020600040101010101" charset="-122"/>
              <a:ea typeface="汉仪文黑-55简" panose="00020600040101010101" charset="-122"/>
            </a:endParaRPr>
          </a:p>
        </p:txBody>
      </p:sp>
      <p:sp>
        <p:nvSpPr>
          <p:cNvPr id="35" name="文本框 34"/>
          <p:cNvSpPr txBox="1"/>
          <p:nvPr/>
        </p:nvSpPr>
        <p:spPr>
          <a:xfrm>
            <a:off x="1684994" y="3458800"/>
            <a:ext cx="2195486" cy="398780"/>
          </a:xfrm>
          <a:prstGeom prst="rect">
            <a:avLst/>
          </a:prstGeom>
          <a:noFill/>
        </p:spPr>
        <p:txBody>
          <a:bodyPr wrap="square" rtlCol="0">
            <a:spAutoFit/>
          </a:bodyPr>
          <a:lstStyle/>
          <a:p>
            <a:pPr algn="dist"/>
            <a:r>
              <a:rPr lang="en-US" altLang="zh-CN" sz="2000" b="1" dirty="0" smtClean="0">
                <a:solidFill>
                  <a:srgbClr val="444F56"/>
                </a:solidFill>
                <a:latin typeface="汉仪文黑-55简" panose="00020600040101010101" charset="-122"/>
                <a:ea typeface="汉仪文黑-55简" panose="00020600040101010101" charset="-122"/>
              </a:rPr>
              <a:t>CONTENTS</a:t>
            </a:r>
            <a:endParaRPr lang="en-US" altLang="zh-CN" sz="2000" b="1" dirty="0" smtClean="0">
              <a:solidFill>
                <a:srgbClr val="444F56"/>
              </a:solidFill>
              <a:latin typeface="汉仪文黑-55简" panose="00020600040101010101" charset="-122"/>
              <a:ea typeface="汉仪文黑-55简" panose="00020600040101010101" charset="-122"/>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flipH="1">
            <a:off x="10450816" y="-431670"/>
            <a:ext cx="2054282" cy="7742402"/>
            <a:chOff x="-318759" y="-438055"/>
            <a:chExt cx="2054231" cy="7742211"/>
          </a:xfrm>
        </p:grpSpPr>
        <p:grpSp>
          <p:nvGrpSpPr>
            <p:cNvPr id="3" name="组合 2"/>
            <p:cNvGrpSpPr/>
            <p:nvPr/>
          </p:nvGrpSpPr>
          <p:grpSpPr>
            <a:xfrm>
              <a:off x="-318758" y="-438055"/>
              <a:ext cx="2054230" cy="1341411"/>
              <a:chOff x="-318758" y="-438055"/>
              <a:chExt cx="2054230" cy="1341411"/>
            </a:xfrm>
          </p:grpSpPr>
          <p:sp>
            <p:nvSpPr>
              <p:cNvPr id="7" name="任意多边形 6"/>
              <p:cNvSpPr/>
              <p:nvPr/>
            </p:nvSpPr>
            <p:spPr>
              <a:xfrm rot="2700000">
                <a:off x="103782" y="-728333"/>
                <a:ext cx="1209149" cy="2054230"/>
              </a:xfrm>
              <a:custGeom>
                <a:avLst/>
                <a:gdLst>
                  <a:gd name="connsiteX0" fmla="*/ 579225 w 1209149"/>
                  <a:gd name="connsiteY0" fmla="*/ 629924 h 2054230"/>
                  <a:gd name="connsiteX1" fmla="*/ 1209149 w 1209149"/>
                  <a:gd name="connsiteY1" fmla="*/ 0 h 2054230"/>
                  <a:gd name="connsiteX2" fmla="*/ 1209149 w 1209149"/>
                  <a:gd name="connsiteY2" fmla="*/ 2054230 h 2054230"/>
                  <a:gd name="connsiteX3" fmla="*/ 629924 w 1209149"/>
                  <a:gd name="connsiteY3" fmla="*/ 2054230 h 2054230"/>
                  <a:gd name="connsiteX4" fmla="*/ 0 w 1209149"/>
                  <a:gd name="connsiteY4" fmla="*/ 1424306 h 2054230"/>
                  <a:gd name="connsiteX5" fmla="*/ 579225 w 1209149"/>
                  <a:gd name="connsiteY5" fmla="*/ 1424306 h 2054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9149" h="2054230">
                    <a:moveTo>
                      <a:pt x="579225" y="629924"/>
                    </a:moveTo>
                    <a:lnTo>
                      <a:pt x="1209149" y="0"/>
                    </a:lnTo>
                    <a:lnTo>
                      <a:pt x="1209149" y="2054230"/>
                    </a:lnTo>
                    <a:lnTo>
                      <a:pt x="629924" y="2054230"/>
                    </a:lnTo>
                    <a:lnTo>
                      <a:pt x="0" y="1424306"/>
                    </a:lnTo>
                    <a:lnTo>
                      <a:pt x="579225" y="1424306"/>
                    </a:lnTo>
                    <a:close/>
                  </a:path>
                </a:pathLst>
              </a:custGeom>
              <a:solidFill>
                <a:srgbClr val="5B6A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 name="任意多边形 7"/>
              <p:cNvSpPr/>
              <p:nvPr/>
            </p:nvSpPr>
            <p:spPr>
              <a:xfrm rot="2700000">
                <a:off x="28669" y="-657766"/>
                <a:ext cx="1072529" cy="1511952"/>
              </a:xfrm>
              <a:custGeom>
                <a:avLst/>
                <a:gdLst>
                  <a:gd name="connsiteX0" fmla="*/ 0 w 1072529"/>
                  <a:gd name="connsiteY0" fmla="*/ 1072529 h 1511952"/>
                  <a:gd name="connsiteX1" fmla="*/ 1072529 w 1072529"/>
                  <a:gd name="connsiteY1" fmla="*/ 0 h 1511952"/>
                  <a:gd name="connsiteX2" fmla="*/ 1072529 w 1072529"/>
                  <a:gd name="connsiteY2" fmla="*/ 1511952 h 1511952"/>
                  <a:gd name="connsiteX3" fmla="*/ 439424 w 1072529"/>
                  <a:gd name="connsiteY3" fmla="*/ 1511952 h 1511952"/>
                </a:gdLst>
                <a:ahLst/>
                <a:cxnLst>
                  <a:cxn ang="0">
                    <a:pos x="connsiteX0" y="connsiteY0"/>
                  </a:cxn>
                  <a:cxn ang="0">
                    <a:pos x="connsiteX1" y="connsiteY1"/>
                  </a:cxn>
                  <a:cxn ang="0">
                    <a:pos x="connsiteX2" y="connsiteY2"/>
                  </a:cxn>
                  <a:cxn ang="0">
                    <a:pos x="connsiteX3" y="connsiteY3"/>
                  </a:cxn>
                </a:cxnLst>
                <a:rect l="l" t="t" r="r" b="b"/>
                <a:pathLst>
                  <a:path w="1072529" h="1511952">
                    <a:moveTo>
                      <a:pt x="0" y="1072529"/>
                    </a:moveTo>
                    <a:lnTo>
                      <a:pt x="1072529" y="0"/>
                    </a:lnTo>
                    <a:lnTo>
                      <a:pt x="1072529" y="1511952"/>
                    </a:lnTo>
                    <a:lnTo>
                      <a:pt x="439424" y="1511952"/>
                    </a:lnTo>
                    <a:close/>
                  </a:path>
                </a:pathLst>
              </a:custGeom>
              <a:noFill/>
              <a:ln w="57150">
                <a:gradFill flip="none" rotWithShape="1">
                  <a:gsLst>
                    <a:gs pos="0">
                      <a:srgbClr val="D7B26C"/>
                    </a:gs>
                    <a:gs pos="67000">
                      <a:srgbClr val="D7B26C">
                        <a:alpha val="40000"/>
                      </a:srgbClr>
                    </a:gs>
                    <a:gs pos="100000">
                      <a:srgbClr val="D7B26C">
                        <a:alpha val="65000"/>
                      </a:srgbClr>
                    </a:gs>
                  </a:gsLst>
                  <a:lin ang="162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 name="组合 3"/>
            <p:cNvGrpSpPr/>
            <p:nvPr/>
          </p:nvGrpSpPr>
          <p:grpSpPr>
            <a:xfrm flipV="1">
              <a:off x="-318759" y="5962745"/>
              <a:ext cx="2054230" cy="1341411"/>
              <a:chOff x="-318758" y="-438055"/>
              <a:chExt cx="2054230" cy="1341411"/>
            </a:xfrm>
          </p:grpSpPr>
          <p:sp>
            <p:nvSpPr>
              <p:cNvPr id="5" name="任意多边形 4"/>
              <p:cNvSpPr/>
              <p:nvPr/>
            </p:nvSpPr>
            <p:spPr>
              <a:xfrm rot="2700000">
                <a:off x="103782" y="-728333"/>
                <a:ext cx="1209149" cy="2054230"/>
              </a:xfrm>
              <a:custGeom>
                <a:avLst/>
                <a:gdLst>
                  <a:gd name="connsiteX0" fmla="*/ 579225 w 1209149"/>
                  <a:gd name="connsiteY0" fmla="*/ 629924 h 2054230"/>
                  <a:gd name="connsiteX1" fmla="*/ 1209149 w 1209149"/>
                  <a:gd name="connsiteY1" fmla="*/ 0 h 2054230"/>
                  <a:gd name="connsiteX2" fmla="*/ 1209149 w 1209149"/>
                  <a:gd name="connsiteY2" fmla="*/ 2054230 h 2054230"/>
                  <a:gd name="connsiteX3" fmla="*/ 629924 w 1209149"/>
                  <a:gd name="connsiteY3" fmla="*/ 2054230 h 2054230"/>
                  <a:gd name="connsiteX4" fmla="*/ 0 w 1209149"/>
                  <a:gd name="connsiteY4" fmla="*/ 1424306 h 2054230"/>
                  <a:gd name="connsiteX5" fmla="*/ 579225 w 1209149"/>
                  <a:gd name="connsiteY5" fmla="*/ 1424306 h 2054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9149" h="2054230">
                    <a:moveTo>
                      <a:pt x="579225" y="629924"/>
                    </a:moveTo>
                    <a:lnTo>
                      <a:pt x="1209149" y="0"/>
                    </a:lnTo>
                    <a:lnTo>
                      <a:pt x="1209149" y="2054230"/>
                    </a:lnTo>
                    <a:lnTo>
                      <a:pt x="629924" y="2054230"/>
                    </a:lnTo>
                    <a:lnTo>
                      <a:pt x="0" y="1424306"/>
                    </a:lnTo>
                    <a:lnTo>
                      <a:pt x="579225" y="1424306"/>
                    </a:lnTo>
                    <a:close/>
                  </a:path>
                </a:pathLst>
              </a:custGeom>
              <a:solidFill>
                <a:srgbClr val="5B6A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 name="任意多边形 5"/>
              <p:cNvSpPr/>
              <p:nvPr/>
            </p:nvSpPr>
            <p:spPr>
              <a:xfrm rot="2700000">
                <a:off x="28669" y="-657766"/>
                <a:ext cx="1072529" cy="1511952"/>
              </a:xfrm>
              <a:custGeom>
                <a:avLst/>
                <a:gdLst>
                  <a:gd name="connsiteX0" fmla="*/ 0 w 1072529"/>
                  <a:gd name="connsiteY0" fmla="*/ 1072529 h 1511952"/>
                  <a:gd name="connsiteX1" fmla="*/ 1072529 w 1072529"/>
                  <a:gd name="connsiteY1" fmla="*/ 0 h 1511952"/>
                  <a:gd name="connsiteX2" fmla="*/ 1072529 w 1072529"/>
                  <a:gd name="connsiteY2" fmla="*/ 1511952 h 1511952"/>
                  <a:gd name="connsiteX3" fmla="*/ 439424 w 1072529"/>
                  <a:gd name="connsiteY3" fmla="*/ 1511952 h 1511952"/>
                </a:gdLst>
                <a:ahLst/>
                <a:cxnLst>
                  <a:cxn ang="0">
                    <a:pos x="connsiteX0" y="connsiteY0"/>
                  </a:cxn>
                  <a:cxn ang="0">
                    <a:pos x="connsiteX1" y="connsiteY1"/>
                  </a:cxn>
                  <a:cxn ang="0">
                    <a:pos x="connsiteX2" y="connsiteY2"/>
                  </a:cxn>
                  <a:cxn ang="0">
                    <a:pos x="connsiteX3" y="connsiteY3"/>
                  </a:cxn>
                </a:cxnLst>
                <a:rect l="l" t="t" r="r" b="b"/>
                <a:pathLst>
                  <a:path w="1072529" h="1511952">
                    <a:moveTo>
                      <a:pt x="0" y="1072529"/>
                    </a:moveTo>
                    <a:lnTo>
                      <a:pt x="1072529" y="0"/>
                    </a:lnTo>
                    <a:lnTo>
                      <a:pt x="1072529" y="1511952"/>
                    </a:lnTo>
                    <a:lnTo>
                      <a:pt x="439424" y="1511952"/>
                    </a:lnTo>
                    <a:close/>
                  </a:path>
                </a:pathLst>
              </a:custGeom>
              <a:noFill/>
              <a:ln w="57150">
                <a:gradFill flip="none" rotWithShape="1">
                  <a:gsLst>
                    <a:gs pos="0">
                      <a:srgbClr val="D7B26C"/>
                    </a:gs>
                    <a:gs pos="67000">
                      <a:srgbClr val="D7B26C">
                        <a:alpha val="40000"/>
                      </a:srgbClr>
                    </a:gs>
                    <a:gs pos="100000">
                      <a:srgbClr val="D7B26C">
                        <a:alpha val="65000"/>
                      </a:srgbClr>
                    </a:gs>
                  </a:gsLst>
                  <a:lin ang="162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9" name="组合 8"/>
          <p:cNvGrpSpPr/>
          <p:nvPr/>
        </p:nvGrpSpPr>
        <p:grpSpPr>
          <a:xfrm>
            <a:off x="-318784" y="-438150"/>
            <a:ext cx="2054282" cy="7742402"/>
            <a:chOff x="-318759" y="-438055"/>
            <a:chExt cx="2054231" cy="7742211"/>
          </a:xfrm>
        </p:grpSpPr>
        <p:grpSp>
          <p:nvGrpSpPr>
            <p:cNvPr id="10" name="组合 9"/>
            <p:cNvGrpSpPr/>
            <p:nvPr/>
          </p:nvGrpSpPr>
          <p:grpSpPr>
            <a:xfrm>
              <a:off x="-318758" y="-438055"/>
              <a:ext cx="2054230" cy="1341411"/>
              <a:chOff x="-318758" y="-438055"/>
              <a:chExt cx="2054230" cy="1341411"/>
            </a:xfrm>
          </p:grpSpPr>
          <p:sp>
            <p:nvSpPr>
              <p:cNvPr id="14" name="任意多边形 13"/>
              <p:cNvSpPr/>
              <p:nvPr/>
            </p:nvSpPr>
            <p:spPr>
              <a:xfrm rot="2700000">
                <a:off x="103782" y="-728333"/>
                <a:ext cx="1209149" cy="2054230"/>
              </a:xfrm>
              <a:custGeom>
                <a:avLst/>
                <a:gdLst>
                  <a:gd name="connsiteX0" fmla="*/ 579225 w 1209149"/>
                  <a:gd name="connsiteY0" fmla="*/ 629924 h 2054230"/>
                  <a:gd name="connsiteX1" fmla="*/ 1209149 w 1209149"/>
                  <a:gd name="connsiteY1" fmla="*/ 0 h 2054230"/>
                  <a:gd name="connsiteX2" fmla="*/ 1209149 w 1209149"/>
                  <a:gd name="connsiteY2" fmla="*/ 2054230 h 2054230"/>
                  <a:gd name="connsiteX3" fmla="*/ 629924 w 1209149"/>
                  <a:gd name="connsiteY3" fmla="*/ 2054230 h 2054230"/>
                  <a:gd name="connsiteX4" fmla="*/ 0 w 1209149"/>
                  <a:gd name="connsiteY4" fmla="*/ 1424306 h 2054230"/>
                  <a:gd name="connsiteX5" fmla="*/ 579225 w 1209149"/>
                  <a:gd name="connsiteY5" fmla="*/ 1424306 h 2054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9149" h="2054230">
                    <a:moveTo>
                      <a:pt x="579225" y="629924"/>
                    </a:moveTo>
                    <a:lnTo>
                      <a:pt x="1209149" y="0"/>
                    </a:lnTo>
                    <a:lnTo>
                      <a:pt x="1209149" y="2054230"/>
                    </a:lnTo>
                    <a:lnTo>
                      <a:pt x="629924" y="2054230"/>
                    </a:lnTo>
                    <a:lnTo>
                      <a:pt x="0" y="1424306"/>
                    </a:lnTo>
                    <a:lnTo>
                      <a:pt x="579225" y="1424306"/>
                    </a:lnTo>
                    <a:close/>
                  </a:path>
                </a:pathLst>
              </a:custGeom>
              <a:solidFill>
                <a:srgbClr val="5B6A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 name="任意多边形 14"/>
              <p:cNvSpPr/>
              <p:nvPr/>
            </p:nvSpPr>
            <p:spPr>
              <a:xfrm rot="2700000">
                <a:off x="28669" y="-657766"/>
                <a:ext cx="1072529" cy="1511952"/>
              </a:xfrm>
              <a:custGeom>
                <a:avLst/>
                <a:gdLst>
                  <a:gd name="connsiteX0" fmla="*/ 0 w 1072529"/>
                  <a:gd name="connsiteY0" fmla="*/ 1072529 h 1511952"/>
                  <a:gd name="connsiteX1" fmla="*/ 1072529 w 1072529"/>
                  <a:gd name="connsiteY1" fmla="*/ 0 h 1511952"/>
                  <a:gd name="connsiteX2" fmla="*/ 1072529 w 1072529"/>
                  <a:gd name="connsiteY2" fmla="*/ 1511952 h 1511952"/>
                  <a:gd name="connsiteX3" fmla="*/ 439424 w 1072529"/>
                  <a:gd name="connsiteY3" fmla="*/ 1511952 h 1511952"/>
                </a:gdLst>
                <a:ahLst/>
                <a:cxnLst>
                  <a:cxn ang="0">
                    <a:pos x="connsiteX0" y="connsiteY0"/>
                  </a:cxn>
                  <a:cxn ang="0">
                    <a:pos x="connsiteX1" y="connsiteY1"/>
                  </a:cxn>
                  <a:cxn ang="0">
                    <a:pos x="connsiteX2" y="connsiteY2"/>
                  </a:cxn>
                  <a:cxn ang="0">
                    <a:pos x="connsiteX3" y="connsiteY3"/>
                  </a:cxn>
                </a:cxnLst>
                <a:rect l="l" t="t" r="r" b="b"/>
                <a:pathLst>
                  <a:path w="1072529" h="1511952">
                    <a:moveTo>
                      <a:pt x="0" y="1072529"/>
                    </a:moveTo>
                    <a:lnTo>
                      <a:pt x="1072529" y="0"/>
                    </a:lnTo>
                    <a:lnTo>
                      <a:pt x="1072529" y="1511952"/>
                    </a:lnTo>
                    <a:lnTo>
                      <a:pt x="439424" y="1511952"/>
                    </a:lnTo>
                    <a:close/>
                  </a:path>
                </a:pathLst>
              </a:custGeom>
              <a:noFill/>
              <a:ln w="57150">
                <a:gradFill flip="none" rotWithShape="1">
                  <a:gsLst>
                    <a:gs pos="0">
                      <a:srgbClr val="D7B26C"/>
                    </a:gs>
                    <a:gs pos="67000">
                      <a:srgbClr val="D7B26C">
                        <a:alpha val="40000"/>
                      </a:srgbClr>
                    </a:gs>
                    <a:gs pos="100000">
                      <a:srgbClr val="D7B26C">
                        <a:alpha val="65000"/>
                      </a:srgbClr>
                    </a:gs>
                  </a:gsLst>
                  <a:lin ang="162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 name="组合 10"/>
            <p:cNvGrpSpPr/>
            <p:nvPr/>
          </p:nvGrpSpPr>
          <p:grpSpPr>
            <a:xfrm flipV="1">
              <a:off x="-318759" y="5962745"/>
              <a:ext cx="2054230" cy="1341411"/>
              <a:chOff x="-318758" y="-438055"/>
              <a:chExt cx="2054230" cy="1341411"/>
            </a:xfrm>
          </p:grpSpPr>
          <p:sp>
            <p:nvSpPr>
              <p:cNvPr id="12" name="任意多边形 11"/>
              <p:cNvSpPr/>
              <p:nvPr/>
            </p:nvSpPr>
            <p:spPr>
              <a:xfrm rot="2700000">
                <a:off x="103782" y="-728333"/>
                <a:ext cx="1209149" cy="2054230"/>
              </a:xfrm>
              <a:custGeom>
                <a:avLst/>
                <a:gdLst>
                  <a:gd name="connsiteX0" fmla="*/ 579225 w 1209149"/>
                  <a:gd name="connsiteY0" fmla="*/ 629924 h 2054230"/>
                  <a:gd name="connsiteX1" fmla="*/ 1209149 w 1209149"/>
                  <a:gd name="connsiteY1" fmla="*/ 0 h 2054230"/>
                  <a:gd name="connsiteX2" fmla="*/ 1209149 w 1209149"/>
                  <a:gd name="connsiteY2" fmla="*/ 2054230 h 2054230"/>
                  <a:gd name="connsiteX3" fmla="*/ 629924 w 1209149"/>
                  <a:gd name="connsiteY3" fmla="*/ 2054230 h 2054230"/>
                  <a:gd name="connsiteX4" fmla="*/ 0 w 1209149"/>
                  <a:gd name="connsiteY4" fmla="*/ 1424306 h 2054230"/>
                  <a:gd name="connsiteX5" fmla="*/ 579225 w 1209149"/>
                  <a:gd name="connsiteY5" fmla="*/ 1424306 h 2054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9149" h="2054230">
                    <a:moveTo>
                      <a:pt x="579225" y="629924"/>
                    </a:moveTo>
                    <a:lnTo>
                      <a:pt x="1209149" y="0"/>
                    </a:lnTo>
                    <a:lnTo>
                      <a:pt x="1209149" y="2054230"/>
                    </a:lnTo>
                    <a:lnTo>
                      <a:pt x="629924" y="2054230"/>
                    </a:lnTo>
                    <a:lnTo>
                      <a:pt x="0" y="1424306"/>
                    </a:lnTo>
                    <a:lnTo>
                      <a:pt x="579225" y="1424306"/>
                    </a:lnTo>
                    <a:close/>
                  </a:path>
                </a:pathLst>
              </a:custGeom>
              <a:solidFill>
                <a:srgbClr val="5B6A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 name="任意多边形 12"/>
              <p:cNvSpPr/>
              <p:nvPr/>
            </p:nvSpPr>
            <p:spPr>
              <a:xfrm rot="2700000">
                <a:off x="28669" y="-657766"/>
                <a:ext cx="1072529" cy="1511952"/>
              </a:xfrm>
              <a:custGeom>
                <a:avLst/>
                <a:gdLst>
                  <a:gd name="connsiteX0" fmla="*/ 0 w 1072529"/>
                  <a:gd name="connsiteY0" fmla="*/ 1072529 h 1511952"/>
                  <a:gd name="connsiteX1" fmla="*/ 1072529 w 1072529"/>
                  <a:gd name="connsiteY1" fmla="*/ 0 h 1511952"/>
                  <a:gd name="connsiteX2" fmla="*/ 1072529 w 1072529"/>
                  <a:gd name="connsiteY2" fmla="*/ 1511952 h 1511952"/>
                  <a:gd name="connsiteX3" fmla="*/ 439424 w 1072529"/>
                  <a:gd name="connsiteY3" fmla="*/ 1511952 h 1511952"/>
                </a:gdLst>
                <a:ahLst/>
                <a:cxnLst>
                  <a:cxn ang="0">
                    <a:pos x="connsiteX0" y="connsiteY0"/>
                  </a:cxn>
                  <a:cxn ang="0">
                    <a:pos x="connsiteX1" y="connsiteY1"/>
                  </a:cxn>
                  <a:cxn ang="0">
                    <a:pos x="connsiteX2" y="connsiteY2"/>
                  </a:cxn>
                  <a:cxn ang="0">
                    <a:pos x="connsiteX3" y="connsiteY3"/>
                  </a:cxn>
                </a:cxnLst>
                <a:rect l="l" t="t" r="r" b="b"/>
                <a:pathLst>
                  <a:path w="1072529" h="1511952">
                    <a:moveTo>
                      <a:pt x="0" y="1072529"/>
                    </a:moveTo>
                    <a:lnTo>
                      <a:pt x="1072529" y="0"/>
                    </a:lnTo>
                    <a:lnTo>
                      <a:pt x="1072529" y="1511952"/>
                    </a:lnTo>
                    <a:lnTo>
                      <a:pt x="439424" y="1511952"/>
                    </a:lnTo>
                    <a:close/>
                  </a:path>
                </a:pathLst>
              </a:custGeom>
              <a:noFill/>
              <a:ln w="57150">
                <a:gradFill flip="none" rotWithShape="1">
                  <a:gsLst>
                    <a:gs pos="0">
                      <a:srgbClr val="D7B26C"/>
                    </a:gs>
                    <a:gs pos="67000">
                      <a:srgbClr val="D7B26C">
                        <a:alpha val="40000"/>
                      </a:srgbClr>
                    </a:gs>
                    <a:gs pos="100000">
                      <a:srgbClr val="D7B26C">
                        <a:alpha val="65000"/>
                      </a:srgbClr>
                    </a:gs>
                  </a:gsLst>
                  <a:lin ang="162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cxnSp>
        <p:nvCxnSpPr>
          <p:cNvPr id="16" name="直接连接符 15"/>
          <p:cNvCxnSpPr/>
          <p:nvPr/>
        </p:nvCxnSpPr>
        <p:spPr>
          <a:xfrm flipH="1">
            <a:off x="409568" y="1452513"/>
            <a:ext cx="1" cy="3961076"/>
          </a:xfrm>
          <a:prstGeom prst="line">
            <a:avLst/>
          </a:prstGeom>
          <a:ln w="38100">
            <a:gradFill flip="none" rotWithShape="1">
              <a:gsLst>
                <a:gs pos="0">
                  <a:srgbClr val="D7B26C"/>
                </a:gs>
                <a:gs pos="47000">
                  <a:srgbClr val="D7B26C">
                    <a:alpha val="64000"/>
                  </a:srgbClr>
                </a:gs>
                <a:gs pos="79000">
                  <a:srgbClr val="D7B26C">
                    <a:alpha val="36000"/>
                  </a:srgbClr>
                </a:gs>
                <a:gs pos="25000">
                  <a:srgbClr val="D7B26C">
                    <a:alpha val="40000"/>
                  </a:srgbClr>
                </a:gs>
                <a:gs pos="100000">
                  <a:srgbClr val="D7B26C"/>
                </a:gs>
              </a:gsLst>
              <a:lin ang="5400000" scaled="1"/>
              <a:tileRect/>
            </a:gra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H="1">
            <a:off x="11776744" y="1452513"/>
            <a:ext cx="1" cy="3961076"/>
          </a:xfrm>
          <a:prstGeom prst="line">
            <a:avLst/>
          </a:prstGeom>
          <a:ln w="38100">
            <a:gradFill flip="none" rotWithShape="1">
              <a:gsLst>
                <a:gs pos="0">
                  <a:srgbClr val="D7B26C"/>
                </a:gs>
                <a:gs pos="47000">
                  <a:srgbClr val="D7B26C">
                    <a:alpha val="64000"/>
                  </a:srgbClr>
                </a:gs>
                <a:gs pos="79000">
                  <a:srgbClr val="D7B26C">
                    <a:alpha val="36000"/>
                  </a:srgbClr>
                </a:gs>
                <a:gs pos="25000">
                  <a:srgbClr val="D7B26C">
                    <a:alpha val="40000"/>
                  </a:srgbClr>
                </a:gs>
                <a:gs pos="100000">
                  <a:srgbClr val="D7B26C"/>
                </a:gs>
              </a:gsLst>
              <a:lin ang="5400000" scaled="1"/>
              <a:tileRect/>
            </a:gradFill>
          </a:ln>
        </p:spPr>
        <p:style>
          <a:lnRef idx="1">
            <a:schemeClr val="accent1"/>
          </a:lnRef>
          <a:fillRef idx="0">
            <a:schemeClr val="accent1"/>
          </a:fillRef>
          <a:effectRef idx="0">
            <a:schemeClr val="accent1"/>
          </a:effectRef>
          <a:fontRef idx="minor">
            <a:schemeClr val="tx1"/>
          </a:fontRef>
        </p:style>
      </p:cxnSp>
      <p:pic>
        <p:nvPicPr>
          <p:cNvPr id="20" name="图片 19" descr="@7B0JFWHD)U99R]5KOELY$U"/>
          <p:cNvPicPr>
            <a:picLocks noChangeAspect="1"/>
          </p:cNvPicPr>
          <p:nvPr>
            <p:custDataLst>
              <p:tags r:id="rId1"/>
            </p:custDataLst>
          </p:nvPr>
        </p:nvPicPr>
        <p:blipFill>
          <a:blip r:embed="rId2"/>
          <a:stretch>
            <a:fillRect/>
          </a:stretch>
        </p:blipFill>
        <p:spPr>
          <a:xfrm>
            <a:off x="6003925" y="1207135"/>
            <a:ext cx="5373370" cy="4443730"/>
          </a:xfrm>
          <a:prstGeom prst="rect">
            <a:avLst/>
          </a:prstGeom>
        </p:spPr>
      </p:pic>
      <p:pic>
        <p:nvPicPr>
          <p:cNvPr id="21" name="图片 20" descr="XCH]UBDG[`7ABQ3L7UEFO13"/>
          <p:cNvPicPr>
            <a:picLocks noChangeAspect="1"/>
          </p:cNvPicPr>
          <p:nvPr>
            <p:custDataLst>
              <p:tags r:id="rId3"/>
            </p:custDataLst>
          </p:nvPr>
        </p:nvPicPr>
        <p:blipFill>
          <a:blip r:embed="rId4"/>
          <a:stretch>
            <a:fillRect/>
          </a:stretch>
        </p:blipFill>
        <p:spPr>
          <a:xfrm>
            <a:off x="751205" y="1064260"/>
            <a:ext cx="5003165" cy="4538345"/>
          </a:xfrm>
          <a:prstGeom prst="rect">
            <a:avLst/>
          </a:prstGeom>
        </p:spPr>
      </p:pic>
      <p:sp>
        <p:nvSpPr>
          <p:cNvPr id="22" name="文本框 21"/>
          <p:cNvSpPr txBox="1"/>
          <p:nvPr/>
        </p:nvSpPr>
        <p:spPr>
          <a:xfrm>
            <a:off x="2451100" y="290830"/>
            <a:ext cx="7404100" cy="521970"/>
          </a:xfrm>
          <a:prstGeom prst="rect">
            <a:avLst/>
          </a:prstGeom>
          <a:noFill/>
        </p:spPr>
        <p:txBody>
          <a:bodyPr wrap="square" rtlCol="0">
            <a:spAutoFit/>
          </a:bodyPr>
          <a:p>
            <a:r>
              <a:rPr lang="en-US" altLang="zh-CN" sz="2800"/>
              <a:t>      </a:t>
            </a:r>
            <a:r>
              <a:rPr lang="zh-CN" altLang="en-US" sz="2800"/>
              <a:t>贪心算法和度排序传播</a:t>
            </a:r>
            <a:r>
              <a:rPr lang="en-US" altLang="zh-CN" sz="2800"/>
              <a:t>10</a:t>
            </a:r>
            <a:r>
              <a:rPr lang="zh-CN" altLang="en-US" sz="2800"/>
              <a:t>次统计</a:t>
            </a:r>
            <a:r>
              <a:rPr lang="zh-CN" altLang="en-US" sz="2800"/>
              <a:t>结果对比</a:t>
            </a:r>
            <a:endParaRPr lang="zh-CN" altLang="en-US" sz="2800"/>
          </a:p>
        </p:txBody>
      </p:sp>
      <p:sp>
        <p:nvSpPr>
          <p:cNvPr id="25" name="文本框 24"/>
          <p:cNvSpPr txBox="1"/>
          <p:nvPr/>
        </p:nvSpPr>
        <p:spPr>
          <a:xfrm>
            <a:off x="2300605" y="5854065"/>
            <a:ext cx="1619250" cy="368300"/>
          </a:xfrm>
          <a:prstGeom prst="rect">
            <a:avLst/>
          </a:prstGeom>
          <a:noFill/>
        </p:spPr>
        <p:txBody>
          <a:bodyPr wrap="square" rtlCol="0">
            <a:spAutoFit/>
          </a:bodyPr>
          <a:p>
            <a:r>
              <a:rPr lang="zh-CN" altLang="en-US"/>
              <a:t>贪心</a:t>
            </a:r>
            <a:endParaRPr lang="zh-CN" altLang="en-US"/>
          </a:p>
        </p:txBody>
      </p:sp>
      <p:sp>
        <p:nvSpPr>
          <p:cNvPr id="26" name="文本框 25"/>
          <p:cNvSpPr txBox="1"/>
          <p:nvPr/>
        </p:nvSpPr>
        <p:spPr>
          <a:xfrm>
            <a:off x="7809230" y="5839460"/>
            <a:ext cx="2251710" cy="368300"/>
          </a:xfrm>
          <a:prstGeom prst="rect">
            <a:avLst/>
          </a:prstGeom>
          <a:noFill/>
        </p:spPr>
        <p:txBody>
          <a:bodyPr wrap="square" rtlCol="0">
            <a:spAutoFit/>
          </a:bodyPr>
          <a:p>
            <a:r>
              <a:rPr lang="zh-CN" altLang="en-US"/>
              <a:t>度排序</a:t>
            </a:r>
            <a:endParaRPr lang="zh-CN" altLang="en-US"/>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flipH="1">
            <a:off x="10450816" y="-431670"/>
            <a:ext cx="2054282" cy="7742402"/>
            <a:chOff x="-318759" y="-438055"/>
            <a:chExt cx="2054231" cy="7742211"/>
          </a:xfrm>
        </p:grpSpPr>
        <p:grpSp>
          <p:nvGrpSpPr>
            <p:cNvPr id="3" name="组合 2"/>
            <p:cNvGrpSpPr/>
            <p:nvPr/>
          </p:nvGrpSpPr>
          <p:grpSpPr>
            <a:xfrm>
              <a:off x="-318758" y="-438055"/>
              <a:ext cx="2054230" cy="1341411"/>
              <a:chOff x="-318758" y="-438055"/>
              <a:chExt cx="2054230" cy="1341411"/>
            </a:xfrm>
          </p:grpSpPr>
          <p:sp>
            <p:nvSpPr>
              <p:cNvPr id="7" name="任意多边形 6"/>
              <p:cNvSpPr/>
              <p:nvPr/>
            </p:nvSpPr>
            <p:spPr>
              <a:xfrm rot="2700000">
                <a:off x="103782" y="-728333"/>
                <a:ext cx="1209149" cy="2054230"/>
              </a:xfrm>
              <a:custGeom>
                <a:avLst/>
                <a:gdLst>
                  <a:gd name="connsiteX0" fmla="*/ 579225 w 1209149"/>
                  <a:gd name="connsiteY0" fmla="*/ 629924 h 2054230"/>
                  <a:gd name="connsiteX1" fmla="*/ 1209149 w 1209149"/>
                  <a:gd name="connsiteY1" fmla="*/ 0 h 2054230"/>
                  <a:gd name="connsiteX2" fmla="*/ 1209149 w 1209149"/>
                  <a:gd name="connsiteY2" fmla="*/ 2054230 h 2054230"/>
                  <a:gd name="connsiteX3" fmla="*/ 629924 w 1209149"/>
                  <a:gd name="connsiteY3" fmla="*/ 2054230 h 2054230"/>
                  <a:gd name="connsiteX4" fmla="*/ 0 w 1209149"/>
                  <a:gd name="connsiteY4" fmla="*/ 1424306 h 2054230"/>
                  <a:gd name="connsiteX5" fmla="*/ 579225 w 1209149"/>
                  <a:gd name="connsiteY5" fmla="*/ 1424306 h 2054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9149" h="2054230">
                    <a:moveTo>
                      <a:pt x="579225" y="629924"/>
                    </a:moveTo>
                    <a:lnTo>
                      <a:pt x="1209149" y="0"/>
                    </a:lnTo>
                    <a:lnTo>
                      <a:pt x="1209149" y="2054230"/>
                    </a:lnTo>
                    <a:lnTo>
                      <a:pt x="629924" y="2054230"/>
                    </a:lnTo>
                    <a:lnTo>
                      <a:pt x="0" y="1424306"/>
                    </a:lnTo>
                    <a:lnTo>
                      <a:pt x="579225" y="1424306"/>
                    </a:lnTo>
                    <a:close/>
                  </a:path>
                </a:pathLst>
              </a:custGeom>
              <a:solidFill>
                <a:srgbClr val="5B6A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 name="任意多边形 7"/>
              <p:cNvSpPr/>
              <p:nvPr/>
            </p:nvSpPr>
            <p:spPr>
              <a:xfrm rot="2700000">
                <a:off x="28669" y="-657766"/>
                <a:ext cx="1072529" cy="1511952"/>
              </a:xfrm>
              <a:custGeom>
                <a:avLst/>
                <a:gdLst>
                  <a:gd name="connsiteX0" fmla="*/ 0 w 1072529"/>
                  <a:gd name="connsiteY0" fmla="*/ 1072529 h 1511952"/>
                  <a:gd name="connsiteX1" fmla="*/ 1072529 w 1072529"/>
                  <a:gd name="connsiteY1" fmla="*/ 0 h 1511952"/>
                  <a:gd name="connsiteX2" fmla="*/ 1072529 w 1072529"/>
                  <a:gd name="connsiteY2" fmla="*/ 1511952 h 1511952"/>
                  <a:gd name="connsiteX3" fmla="*/ 439424 w 1072529"/>
                  <a:gd name="connsiteY3" fmla="*/ 1511952 h 1511952"/>
                </a:gdLst>
                <a:ahLst/>
                <a:cxnLst>
                  <a:cxn ang="0">
                    <a:pos x="connsiteX0" y="connsiteY0"/>
                  </a:cxn>
                  <a:cxn ang="0">
                    <a:pos x="connsiteX1" y="connsiteY1"/>
                  </a:cxn>
                  <a:cxn ang="0">
                    <a:pos x="connsiteX2" y="connsiteY2"/>
                  </a:cxn>
                  <a:cxn ang="0">
                    <a:pos x="connsiteX3" y="connsiteY3"/>
                  </a:cxn>
                </a:cxnLst>
                <a:rect l="l" t="t" r="r" b="b"/>
                <a:pathLst>
                  <a:path w="1072529" h="1511952">
                    <a:moveTo>
                      <a:pt x="0" y="1072529"/>
                    </a:moveTo>
                    <a:lnTo>
                      <a:pt x="1072529" y="0"/>
                    </a:lnTo>
                    <a:lnTo>
                      <a:pt x="1072529" y="1511952"/>
                    </a:lnTo>
                    <a:lnTo>
                      <a:pt x="439424" y="1511952"/>
                    </a:lnTo>
                    <a:close/>
                  </a:path>
                </a:pathLst>
              </a:custGeom>
              <a:noFill/>
              <a:ln w="57150">
                <a:gradFill flip="none" rotWithShape="1">
                  <a:gsLst>
                    <a:gs pos="0">
                      <a:srgbClr val="D7B26C"/>
                    </a:gs>
                    <a:gs pos="67000">
                      <a:srgbClr val="D7B26C">
                        <a:alpha val="40000"/>
                      </a:srgbClr>
                    </a:gs>
                    <a:gs pos="100000">
                      <a:srgbClr val="D7B26C">
                        <a:alpha val="65000"/>
                      </a:srgbClr>
                    </a:gs>
                  </a:gsLst>
                  <a:lin ang="162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 name="组合 3"/>
            <p:cNvGrpSpPr/>
            <p:nvPr/>
          </p:nvGrpSpPr>
          <p:grpSpPr>
            <a:xfrm flipV="1">
              <a:off x="-318759" y="5962745"/>
              <a:ext cx="2054230" cy="1341411"/>
              <a:chOff x="-318758" y="-438055"/>
              <a:chExt cx="2054230" cy="1341411"/>
            </a:xfrm>
          </p:grpSpPr>
          <p:sp>
            <p:nvSpPr>
              <p:cNvPr id="5" name="任意多边形 4"/>
              <p:cNvSpPr/>
              <p:nvPr/>
            </p:nvSpPr>
            <p:spPr>
              <a:xfrm rot="2700000">
                <a:off x="103782" y="-728333"/>
                <a:ext cx="1209149" cy="2054230"/>
              </a:xfrm>
              <a:custGeom>
                <a:avLst/>
                <a:gdLst>
                  <a:gd name="connsiteX0" fmla="*/ 579225 w 1209149"/>
                  <a:gd name="connsiteY0" fmla="*/ 629924 h 2054230"/>
                  <a:gd name="connsiteX1" fmla="*/ 1209149 w 1209149"/>
                  <a:gd name="connsiteY1" fmla="*/ 0 h 2054230"/>
                  <a:gd name="connsiteX2" fmla="*/ 1209149 w 1209149"/>
                  <a:gd name="connsiteY2" fmla="*/ 2054230 h 2054230"/>
                  <a:gd name="connsiteX3" fmla="*/ 629924 w 1209149"/>
                  <a:gd name="connsiteY3" fmla="*/ 2054230 h 2054230"/>
                  <a:gd name="connsiteX4" fmla="*/ 0 w 1209149"/>
                  <a:gd name="connsiteY4" fmla="*/ 1424306 h 2054230"/>
                  <a:gd name="connsiteX5" fmla="*/ 579225 w 1209149"/>
                  <a:gd name="connsiteY5" fmla="*/ 1424306 h 2054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9149" h="2054230">
                    <a:moveTo>
                      <a:pt x="579225" y="629924"/>
                    </a:moveTo>
                    <a:lnTo>
                      <a:pt x="1209149" y="0"/>
                    </a:lnTo>
                    <a:lnTo>
                      <a:pt x="1209149" y="2054230"/>
                    </a:lnTo>
                    <a:lnTo>
                      <a:pt x="629924" y="2054230"/>
                    </a:lnTo>
                    <a:lnTo>
                      <a:pt x="0" y="1424306"/>
                    </a:lnTo>
                    <a:lnTo>
                      <a:pt x="579225" y="1424306"/>
                    </a:lnTo>
                    <a:close/>
                  </a:path>
                </a:pathLst>
              </a:custGeom>
              <a:solidFill>
                <a:srgbClr val="5B6A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 name="任意多边形 5"/>
              <p:cNvSpPr/>
              <p:nvPr/>
            </p:nvSpPr>
            <p:spPr>
              <a:xfrm rot="2700000">
                <a:off x="28669" y="-657766"/>
                <a:ext cx="1072529" cy="1511952"/>
              </a:xfrm>
              <a:custGeom>
                <a:avLst/>
                <a:gdLst>
                  <a:gd name="connsiteX0" fmla="*/ 0 w 1072529"/>
                  <a:gd name="connsiteY0" fmla="*/ 1072529 h 1511952"/>
                  <a:gd name="connsiteX1" fmla="*/ 1072529 w 1072529"/>
                  <a:gd name="connsiteY1" fmla="*/ 0 h 1511952"/>
                  <a:gd name="connsiteX2" fmla="*/ 1072529 w 1072529"/>
                  <a:gd name="connsiteY2" fmla="*/ 1511952 h 1511952"/>
                  <a:gd name="connsiteX3" fmla="*/ 439424 w 1072529"/>
                  <a:gd name="connsiteY3" fmla="*/ 1511952 h 1511952"/>
                </a:gdLst>
                <a:ahLst/>
                <a:cxnLst>
                  <a:cxn ang="0">
                    <a:pos x="connsiteX0" y="connsiteY0"/>
                  </a:cxn>
                  <a:cxn ang="0">
                    <a:pos x="connsiteX1" y="connsiteY1"/>
                  </a:cxn>
                  <a:cxn ang="0">
                    <a:pos x="connsiteX2" y="connsiteY2"/>
                  </a:cxn>
                  <a:cxn ang="0">
                    <a:pos x="connsiteX3" y="connsiteY3"/>
                  </a:cxn>
                </a:cxnLst>
                <a:rect l="l" t="t" r="r" b="b"/>
                <a:pathLst>
                  <a:path w="1072529" h="1511952">
                    <a:moveTo>
                      <a:pt x="0" y="1072529"/>
                    </a:moveTo>
                    <a:lnTo>
                      <a:pt x="1072529" y="0"/>
                    </a:lnTo>
                    <a:lnTo>
                      <a:pt x="1072529" y="1511952"/>
                    </a:lnTo>
                    <a:lnTo>
                      <a:pt x="439424" y="1511952"/>
                    </a:lnTo>
                    <a:close/>
                  </a:path>
                </a:pathLst>
              </a:custGeom>
              <a:noFill/>
              <a:ln w="57150">
                <a:gradFill flip="none" rotWithShape="1">
                  <a:gsLst>
                    <a:gs pos="0">
                      <a:srgbClr val="D7B26C"/>
                    </a:gs>
                    <a:gs pos="67000">
                      <a:srgbClr val="D7B26C">
                        <a:alpha val="40000"/>
                      </a:srgbClr>
                    </a:gs>
                    <a:gs pos="100000">
                      <a:srgbClr val="D7B26C">
                        <a:alpha val="65000"/>
                      </a:srgbClr>
                    </a:gs>
                  </a:gsLst>
                  <a:lin ang="162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9" name="组合 8"/>
          <p:cNvGrpSpPr/>
          <p:nvPr/>
        </p:nvGrpSpPr>
        <p:grpSpPr>
          <a:xfrm>
            <a:off x="-318784" y="-438150"/>
            <a:ext cx="2054282" cy="7742402"/>
            <a:chOff x="-318759" y="-438055"/>
            <a:chExt cx="2054231" cy="7742211"/>
          </a:xfrm>
        </p:grpSpPr>
        <p:grpSp>
          <p:nvGrpSpPr>
            <p:cNvPr id="10" name="组合 9"/>
            <p:cNvGrpSpPr/>
            <p:nvPr/>
          </p:nvGrpSpPr>
          <p:grpSpPr>
            <a:xfrm>
              <a:off x="-318758" y="-438055"/>
              <a:ext cx="2054230" cy="1341411"/>
              <a:chOff x="-318758" y="-438055"/>
              <a:chExt cx="2054230" cy="1341411"/>
            </a:xfrm>
          </p:grpSpPr>
          <p:sp>
            <p:nvSpPr>
              <p:cNvPr id="14" name="任意多边形 13"/>
              <p:cNvSpPr/>
              <p:nvPr/>
            </p:nvSpPr>
            <p:spPr>
              <a:xfrm rot="2700000">
                <a:off x="103782" y="-728333"/>
                <a:ext cx="1209149" cy="2054230"/>
              </a:xfrm>
              <a:custGeom>
                <a:avLst/>
                <a:gdLst>
                  <a:gd name="connsiteX0" fmla="*/ 579225 w 1209149"/>
                  <a:gd name="connsiteY0" fmla="*/ 629924 h 2054230"/>
                  <a:gd name="connsiteX1" fmla="*/ 1209149 w 1209149"/>
                  <a:gd name="connsiteY1" fmla="*/ 0 h 2054230"/>
                  <a:gd name="connsiteX2" fmla="*/ 1209149 w 1209149"/>
                  <a:gd name="connsiteY2" fmla="*/ 2054230 h 2054230"/>
                  <a:gd name="connsiteX3" fmla="*/ 629924 w 1209149"/>
                  <a:gd name="connsiteY3" fmla="*/ 2054230 h 2054230"/>
                  <a:gd name="connsiteX4" fmla="*/ 0 w 1209149"/>
                  <a:gd name="connsiteY4" fmla="*/ 1424306 h 2054230"/>
                  <a:gd name="connsiteX5" fmla="*/ 579225 w 1209149"/>
                  <a:gd name="connsiteY5" fmla="*/ 1424306 h 2054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9149" h="2054230">
                    <a:moveTo>
                      <a:pt x="579225" y="629924"/>
                    </a:moveTo>
                    <a:lnTo>
                      <a:pt x="1209149" y="0"/>
                    </a:lnTo>
                    <a:lnTo>
                      <a:pt x="1209149" y="2054230"/>
                    </a:lnTo>
                    <a:lnTo>
                      <a:pt x="629924" y="2054230"/>
                    </a:lnTo>
                    <a:lnTo>
                      <a:pt x="0" y="1424306"/>
                    </a:lnTo>
                    <a:lnTo>
                      <a:pt x="579225" y="1424306"/>
                    </a:lnTo>
                    <a:close/>
                  </a:path>
                </a:pathLst>
              </a:custGeom>
              <a:solidFill>
                <a:srgbClr val="5B6A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 name="任意多边形 14"/>
              <p:cNvSpPr/>
              <p:nvPr/>
            </p:nvSpPr>
            <p:spPr>
              <a:xfrm rot="2700000">
                <a:off x="28669" y="-657766"/>
                <a:ext cx="1072529" cy="1511952"/>
              </a:xfrm>
              <a:custGeom>
                <a:avLst/>
                <a:gdLst>
                  <a:gd name="connsiteX0" fmla="*/ 0 w 1072529"/>
                  <a:gd name="connsiteY0" fmla="*/ 1072529 h 1511952"/>
                  <a:gd name="connsiteX1" fmla="*/ 1072529 w 1072529"/>
                  <a:gd name="connsiteY1" fmla="*/ 0 h 1511952"/>
                  <a:gd name="connsiteX2" fmla="*/ 1072529 w 1072529"/>
                  <a:gd name="connsiteY2" fmla="*/ 1511952 h 1511952"/>
                  <a:gd name="connsiteX3" fmla="*/ 439424 w 1072529"/>
                  <a:gd name="connsiteY3" fmla="*/ 1511952 h 1511952"/>
                </a:gdLst>
                <a:ahLst/>
                <a:cxnLst>
                  <a:cxn ang="0">
                    <a:pos x="connsiteX0" y="connsiteY0"/>
                  </a:cxn>
                  <a:cxn ang="0">
                    <a:pos x="connsiteX1" y="connsiteY1"/>
                  </a:cxn>
                  <a:cxn ang="0">
                    <a:pos x="connsiteX2" y="connsiteY2"/>
                  </a:cxn>
                  <a:cxn ang="0">
                    <a:pos x="connsiteX3" y="connsiteY3"/>
                  </a:cxn>
                </a:cxnLst>
                <a:rect l="l" t="t" r="r" b="b"/>
                <a:pathLst>
                  <a:path w="1072529" h="1511952">
                    <a:moveTo>
                      <a:pt x="0" y="1072529"/>
                    </a:moveTo>
                    <a:lnTo>
                      <a:pt x="1072529" y="0"/>
                    </a:lnTo>
                    <a:lnTo>
                      <a:pt x="1072529" y="1511952"/>
                    </a:lnTo>
                    <a:lnTo>
                      <a:pt x="439424" y="1511952"/>
                    </a:lnTo>
                    <a:close/>
                  </a:path>
                </a:pathLst>
              </a:custGeom>
              <a:noFill/>
              <a:ln w="57150">
                <a:gradFill flip="none" rotWithShape="1">
                  <a:gsLst>
                    <a:gs pos="0">
                      <a:srgbClr val="D7B26C"/>
                    </a:gs>
                    <a:gs pos="67000">
                      <a:srgbClr val="D7B26C">
                        <a:alpha val="40000"/>
                      </a:srgbClr>
                    </a:gs>
                    <a:gs pos="100000">
                      <a:srgbClr val="D7B26C">
                        <a:alpha val="65000"/>
                      </a:srgbClr>
                    </a:gs>
                  </a:gsLst>
                  <a:lin ang="162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 name="组合 10"/>
            <p:cNvGrpSpPr/>
            <p:nvPr/>
          </p:nvGrpSpPr>
          <p:grpSpPr>
            <a:xfrm flipV="1">
              <a:off x="-318759" y="5962745"/>
              <a:ext cx="2054230" cy="1341411"/>
              <a:chOff x="-318758" y="-438055"/>
              <a:chExt cx="2054230" cy="1341411"/>
            </a:xfrm>
          </p:grpSpPr>
          <p:sp>
            <p:nvSpPr>
              <p:cNvPr id="12" name="任意多边形 11"/>
              <p:cNvSpPr/>
              <p:nvPr/>
            </p:nvSpPr>
            <p:spPr>
              <a:xfrm rot="2700000">
                <a:off x="103782" y="-728333"/>
                <a:ext cx="1209149" cy="2054230"/>
              </a:xfrm>
              <a:custGeom>
                <a:avLst/>
                <a:gdLst>
                  <a:gd name="connsiteX0" fmla="*/ 579225 w 1209149"/>
                  <a:gd name="connsiteY0" fmla="*/ 629924 h 2054230"/>
                  <a:gd name="connsiteX1" fmla="*/ 1209149 w 1209149"/>
                  <a:gd name="connsiteY1" fmla="*/ 0 h 2054230"/>
                  <a:gd name="connsiteX2" fmla="*/ 1209149 w 1209149"/>
                  <a:gd name="connsiteY2" fmla="*/ 2054230 h 2054230"/>
                  <a:gd name="connsiteX3" fmla="*/ 629924 w 1209149"/>
                  <a:gd name="connsiteY3" fmla="*/ 2054230 h 2054230"/>
                  <a:gd name="connsiteX4" fmla="*/ 0 w 1209149"/>
                  <a:gd name="connsiteY4" fmla="*/ 1424306 h 2054230"/>
                  <a:gd name="connsiteX5" fmla="*/ 579225 w 1209149"/>
                  <a:gd name="connsiteY5" fmla="*/ 1424306 h 2054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9149" h="2054230">
                    <a:moveTo>
                      <a:pt x="579225" y="629924"/>
                    </a:moveTo>
                    <a:lnTo>
                      <a:pt x="1209149" y="0"/>
                    </a:lnTo>
                    <a:lnTo>
                      <a:pt x="1209149" y="2054230"/>
                    </a:lnTo>
                    <a:lnTo>
                      <a:pt x="629924" y="2054230"/>
                    </a:lnTo>
                    <a:lnTo>
                      <a:pt x="0" y="1424306"/>
                    </a:lnTo>
                    <a:lnTo>
                      <a:pt x="579225" y="1424306"/>
                    </a:lnTo>
                    <a:close/>
                  </a:path>
                </a:pathLst>
              </a:custGeom>
              <a:solidFill>
                <a:srgbClr val="5B6A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 name="任意多边形 12"/>
              <p:cNvSpPr/>
              <p:nvPr/>
            </p:nvSpPr>
            <p:spPr>
              <a:xfrm rot="2700000">
                <a:off x="28669" y="-657766"/>
                <a:ext cx="1072529" cy="1511952"/>
              </a:xfrm>
              <a:custGeom>
                <a:avLst/>
                <a:gdLst>
                  <a:gd name="connsiteX0" fmla="*/ 0 w 1072529"/>
                  <a:gd name="connsiteY0" fmla="*/ 1072529 h 1511952"/>
                  <a:gd name="connsiteX1" fmla="*/ 1072529 w 1072529"/>
                  <a:gd name="connsiteY1" fmla="*/ 0 h 1511952"/>
                  <a:gd name="connsiteX2" fmla="*/ 1072529 w 1072529"/>
                  <a:gd name="connsiteY2" fmla="*/ 1511952 h 1511952"/>
                  <a:gd name="connsiteX3" fmla="*/ 439424 w 1072529"/>
                  <a:gd name="connsiteY3" fmla="*/ 1511952 h 1511952"/>
                </a:gdLst>
                <a:ahLst/>
                <a:cxnLst>
                  <a:cxn ang="0">
                    <a:pos x="connsiteX0" y="connsiteY0"/>
                  </a:cxn>
                  <a:cxn ang="0">
                    <a:pos x="connsiteX1" y="connsiteY1"/>
                  </a:cxn>
                  <a:cxn ang="0">
                    <a:pos x="connsiteX2" y="connsiteY2"/>
                  </a:cxn>
                  <a:cxn ang="0">
                    <a:pos x="connsiteX3" y="connsiteY3"/>
                  </a:cxn>
                </a:cxnLst>
                <a:rect l="l" t="t" r="r" b="b"/>
                <a:pathLst>
                  <a:path w="1072529" h="1511952">
                    <a:moveTo>
                      <a:pt x="0" y="1072529"/>
                    </a:moveTo>
                    <a:lnTo>
                      <a:pt x="1072529" y="0"/>
                    </a:lnTo>
                    <a:lnTo>
                      <a:pt x="1072529" y="1511952"/>
                    </a:lnTo>
                    <a:lnTo>
                      <a:pt x="439424" y="1511952"/>
                    </a:lnTo>
                    <a:close/>
                  </a:path>
                </a:pathLst>
              </a:custGeom>
              <a:noFill/>
              <a:ln w="57150">
                <a:gradFill flip="none" rotWithShape="1">
                  <a:gsLst>
                    <a:gs pos="0">
                      <a:srgbClr val="D7B26C"/>
                    </a:gs>
                    <a:gs pos="67000">
                      <a:srgbClr val="D7B26C">
                        <a:alpha val="40000"/>
                      </a:srgbClr>
                    </a:gs>
                    <a:gs pos="100000">
                      <a:srgbClr val="D7B26C">
                        <a:alpha val="65000"/>
                      </a:srgbClr>
                    </a:gs>
                  </a:gsLst>
                  <a:lin ang="162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cxnSp>
        <p:nvCxnSpPr>
          <p:cNvPr id="16" name="直接连接符 15"/>
          <p:cNvCxnSpPr/>
          <p:nvPr/>
        </p:nvCxnSpPr>
        <p:spPr>
          <a:xfrm flipH="1">
            <a:off x="409568" y="1452513"/>
            <a:ext cx="1" cy="3961076"/>
          </a:xfrm>
          <a:prstGeom prst="line">
            <a:avLst/>
          </a:prstGeom>
          <a:ln w="38100">
            <a:gradFill flip="none" rotWithShape="1">
              <a:gsLst>
                <a:gs pos="0">
                  <a:srgbClr val="D7B26C"/>
                </a:gs>
                <a:gs pos="47000">
                  <a:srgbClr val="D7B26C">
                    <a:alpha val="64000"/>
                  </a:srgbClr>
                </a:gs>
                <a:gs pos="79000">
                  <a:srgbClr val="D7B26C">
                    <a:alpha val="36000"/>
                  </a:srgbClr>
                </a:gs>
                <a:gs pos="25000">
                  <a:srgbClr val="D7B26C">
                    <a:alpha val="40000"/>
                  </a:srgbClr>
                </a:gs>
                <a:gs pos="100000">
                  <a:srgbClr val="D7B26C"/>
                </a:gs>
              </a:gsLst>
              <a:lin ang="5400000" scaled="1"/>
              <a:tileRect/>
            </a:gra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H="1">
            <a:off x="11776744" y="1452513"/>
            <a:ext cx="1" cy="3961076"/>
          </a:xfrm>
          <a:prstGeom prst="line">
            <a:avLst/>
          </a:prstGeom>
          <a:ln w="38100">
            <a:gradFill flip="none" rotWithShape="1">
              <a:gsLst>
                <a:gs pos="0">
                  <a:srgbClr val="D7B26C"/>
                </a:gs>
                <a:gs pos="47000">
                  <a:srgbClr val="D7B26C">
                    <a:alpha val="64000"/>
                  </a:srgbClr>
                </a:gs>
                <a:gs pos="79000">
                  <a:srgbClr val="D7B26C">
                    <a:alpha val="36000"/>
                  </a:srgbClr>
                </a:gs>
                <a:gs pos="25000">
                  <a:srgbClr val="D7B26C">
                    <a:alpha val="40000"/>
                  </a:srgbClr>
                </a:gs>
                <a:gs pos="100000">
                  <a:srgbClr val="D7B26C"/>
                </a:gs>
              </a:gsLst>
              <a:lin ang="5400000" scaled="1"/>
              <a:tileRect/>
            </a:gradFill>
          </a:ln>
        </p:spPr>
        <p:style>
          <a:lnRef idx="1">
            <a:schemeClr val="accent1"/>
          </a:lnRef>
          <a:fillRef idx="0">
            <a:schemeClr val="accent1"/>
          </a:fillRef>
          <a:effectRef idx="0">
            <a:schemeClr val="accent1"/>
          </a:effectRef>
          <a:fontRef idx="minor">
            <a:schemeClr val="tx1"/>
          </a:fontRef>
        </p:style>
      </p:cxnSp>
      <p:sp>
        <p:nvSpPr>
          <p:cNvPr id="22" name="文本框 21"/>
          <p:cNvSpPr txBox="1"/>
          <p:nvPr/>
        </p:nvSpPr>
        <p:spPr>
          <a:xfrm>
            <a:off x="1809115" y="283210"/>
            <a:ext cx="7404100" cy="521970"/>
          </a:xfrm>
          <a:prstGeom prst="rect">
            <a:avLst/>
          </a:prstGeom>
          <a:noFill/>
        </p:spPr>
        <p:txBody>
          <a:bodyPr wrap="square" rtlCol="0">
            <a:spAutoFit/>
          </a:bodyPr>
          <a:p>
            <a:r>
              <a:rPr lang="en-US" altLang="zh-CN" sz="2800"/>
              <a:t>      </a:t>
            </a:r>
            <a:r>
              <a:rPr lang="zh-CN" altLang="en-US" sz="2800"/>
              <a:t>启发式</a:t>
            </a:r>
            <a:r>
              <a:rPr lang="zh-CN" altLang="en-US" sz="2800"/>
              <a:t>算法：</a:t>
            </a:r>
            <a:endParaRPr lang="zh-CN" altLang="en-US" sz="2800"/>
          </a:p>
        </p:txBody>
      </p:sp>
      <p:sp>
        <p:nvSpPr>
          <p:cNvPr id="18" name="文本框 17"/>
          <p:cNvSpPr txBox="1"/>
          <p:nvPr/>
        </p:nvSpPr>
        <p:spPr>
          <a:xfrm>
            <a:off x="1862455" y="910590"/>
            <a:ext cx="8256905" cy="1198880"/>
          </a:xfrm>
          <a:prstGeom prst="rect">
            <a:avLst/>
          </a:prstGeom>
          <a:noFill/>
        </p:spPr>
        <p:txBody>
          <a:bodyPr wrap="square" rtlCol="0">
            <a:spAutoFit/>
          </a:bodyPr>
          <a:p>
            <a:r>
              <a:rPr lang="en-US" altLang="zh-CN"/>
              <a:t>         </a:t>
            </a:r>
            <a:r>
              <a:rPr lang="zh-CN" altLang="en-US" sz="2400"/>
              <a:t>使用选点配合模拟传播的方法进行求解. 为了减少算法的复杂度, 我们选取了 235 个度数最大的点作为初始点数组 S, 每次选取初始点只会从该集合中选取.</a:t>
            </a:r>
            <a:r>
              <a:rPr lang="zh-CN" altLang="en-US" sz="2400"/>
              <a:t>进行贪心模拟</a:t>
            </a:r>
            <a:endParaRPr lang="zh-CN" altLang="en-US" sz="2400"/>
          </a:p>
        </p:txBody>
      </p:sp>
      <p:pic>
        <p:nvPicPr>
          <p:cNvPr id="19" name="图片 18"/>
          <p:cNvPicPr>
            <a:picLocks noChangeAspect="1"/>
          </p:cNvPicPr>
          <p:nvPr>
            <p:custDataLst>
              <p:tags r:id="rId1"/>
            </p:custDataLst>
          </p:nvPr>
        </p:nvPicPr>
        <p:blipFill>
          <a:blip r:embed="rId2"/>
          <a:stretch>
            <a:fillRect/>
          </a:stretch>
        </p:blipFill>
        <p:spPr>
          <a:xfrm>
            <a:off x="544195" y="2240280"/>
            <a:ext cx="5424805" cy="3450590"/>
          </a:xfrm>
          <a:prstGeom prst="rect">
            <a:avLst/>
          </a:prstGeom>
        </p:spPr>
      </p:pic>
      <p:pic>
        <p:nvPicPr>
          <p:cNvPr id="23" name="图片 22"/>
          <p:cNvPicPr>
            <a:picLocks noChangeAspect="1"/>
          </p:cNvPicPr>
          <p:nvPr>
            <p:custDataLst>
              <p:tags r:id="rId3"/>
            </p:custDataLst>
          </p:nvPr>
        </p:nvPicPr>
        <p:blipFill>
          <a:blip r:embed="rId4"/>
          <a:stretch>
            <a:fillRect/>
          </a:stretch>
        </p:blipFill>
        <p:spPr>
          <a:xfrm>
            <a:off x="6120765" y="2240280"/>
            <a:ext cx="5504815" cy="3417570"/>
          </a:xfrm>
          <a:prstGeom prst="rect">
            <a:avLst/>
          </a:prstGeom>
        </p:spPr>
      </p:pic>
      <p:sp>
        <p:nvSpPr>
          <p:cNvPr id="28" name="文本框 27"/>
          <p:cNvSpPr txBox="1"/>
          <p:nvPr/>
        </p:nvSpPr>
        <p:spPr>
          <a:xfrm>
            <a:off x="2056765" y="5788660"/>
            <a:ext cx="4064000" cy="368300"/>
          </a:xfrm>
          <a:prstGeom prst="rect">
            <a:avLst/>
          </a:prstGeom>
          <a:noFill/>
        </p:spPr>
        <p:txBody>
          <a:bodyPr wrap="square" rtlCol="0">
            <a:spAutoFit/>
          </a:bodyPr>
          <a:p>
            <a:r>
              <a:rPr lang="zh-CN" altLang="en-US"/>
              <a:t>传播点数</a:t>
            </a:r>
            <a:r>
              <a:rPr lang="zh-CN" altLang="en-US"/>
              <a:t>统计</a:t>
            </a:r>
            <a:endParaRPr lang="zh-CN" altLang="en-US"/>
          </a:p>
        </p:txBody>
      </p:sp>
      <p:sp>
        <p:nvSpPr>
          <p:cNvPr id="29" name="文本框 28"/>
          <p:cNvSpPr txBox="1"/>
          <p:nvPr/>
        </p:nvSpPr>
        <p:spPr>
          <a:xfrm>
            <a:off x="7561580" y="5788660"/>
            <a:ext cx="4064000" cy="368300"/>
          </a:xfrm>
          <a:prstGeom prst="rect">
            <a:avLst/>
          </a:prstGeom>
          <a:noFill/>
        </p:spPr>
        <p:txBody>
          <a:bodyPr wrap="square" rtlCol="0">
            <a:spAutoFit/>
          </a:bodyPr>
          <a:p>
            <a:r>
              <a:rPr lang="zh-CN" altLang="en-US"/>
              <a:t>传播结果图</a:t>
            </a:r>
            <a:endParaRPr lang="zh-CN" altLang="en-US"/>
          </a:p>
        </p:txBody>
      </p:sp>
      <p:sp>
        <p:nvSpPr>
          <p:cNvPr id="21" name="文本框 20"/>
          <p:cNvSpPr txBox="1"/>
          <p:nvPr/>
        </p:nvSpPr>
        <p:spPr>
          <a:xfrm>
            <a:off x="3074670" y="6287770"/>
            <a:ext cx="5556885" cy="460375"/>
          </a:xfrm>
          <a:prstGeom prst="rect">
            <a:avLst/>
          </a:prstGeom>
          <a:noFill/>
        </p:spPr>
        <p:txBody>
          <a:bodyPr wrap="square" rtlCol="0">
            <a:spAutoFit/>
          </a:bodyPr>
          <a:p>
            <a:r>
              <a:rPr lang="zh-CN" altLang="en-US" sz="2400"/>
              <a:t>最大传播点数为 83, 平均传播点数为 77</a:t>
            </a:r>
            <a:endParaRPr lang="zh-CN" altLang="en-US" sz="2400"/>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flipH="1">
            <a:off x="10450816" y="-431670"/>
            <a:ext cx="2054282" cy="7742402"/>
            <a:chOff x="-318759" y="-438055"/>
            <a:chExt cx="2054231" cy="7742211"/>
          </a:xfrm>
        </p:grpSpPr>
        <p:grpSp>
          <p:nvGrpSpPr>
            <p:cNvPr id="3" name="组合 2"/>
            <p:cNvGrpSpPr/>
            <p:nvPr/>
          </p:nvGrpSpPr>
          <p:grpSpPr>
            <a:xfrm>
              <a:off x="-318758" y="-438055"/>
              <a:ext cx="2054230" cy="1341411"/>
              <a:chOff x="-318758" y="-438055"/>
              <a:chExt cx="2054230" cy="1341411"/>
            </a:xfrm>
          </p:grpSpPr>
          <p:sp>
            <p:nvSpPr>
              <p:cNvPr id="7" name="任意多边形 6"/>
              <p:cNvSpPr/>
              <p:nvPr/>
            </p:nvSpPr>
            <p:spPr>
              <a:xfrm rot="2700000">
                <a:off x="103782" y="-728333"/>
                <a:ext cx="1209149" cy="2054230"/>
              </a:xfrm>
              <a:custGeom>
                <a:avLst/>
                <a:gdLst>
                  <a:gd name="connsiteX0" fmla="*/ 579225 w 1209149"/>
                  <a:gd name="connsiteY0" fmla="*/ 629924 h 2054230"/>
                  <a:gd name="connsiteX1" fmla="*/ 1209149 w 1209149"/>
                  <a:gd name="connsiteY1" fmla="*/ 0 h 2054230"/>
                  <a:gd name="connsiteX2" fmla="*/ 1209149 w 1209149"/>
                  <a:gd name="connsiteY2" fmla="*/ 2054230 h 2054230"/>
                  <a:gd name="connsiteX3" fmla="*/ 629924 w 1209149"/>
                  <a:gd name="connsiteY3" fmla="*/ 2054230 h 2054230"/>
                  <a:gd name="connsiteX4" fmla="*/ 0 w 1209149"/>
                  <a:gd name="connsiteY4" fmla="*/ 1424306 h 2054230"/>
                  <a:gd name="connsiteX5" fmla="*/ 579225 w 1209149"/>
                  <a:gd name="connsiteY5" fmla="*/ 1424306 h 2054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9149" h="2054230">
                    <a:moveTo>
                      <a:pt x="579225" y="629924"/>
                    </a:moveTo>
                    <a:lnTo>
                      <a:pt x="1209149" y="0"/>
                    </a:lnTo>
                    <a:lnTo>
                      <a:pt x="1209149" y="2054230"/>
                    </a:lnTo>
                    <a:lnTo>
                      <a:pt x="629924" y="2054230"/>
                    </a:lnTo>
                    <a:lnTo>
                      <a:pt x="0" y="1424306"/>
                    </a:lnTo>
                    <a:lnTo>
                      <a:pt x="579225" y="1424306"/>
                    </a:lnTo>
                    <a:close/>
                  </a:path>
                </a:pathLst>
              </a:custGeom>
              <a:solidFill>
                <a:srgbClr val="5B6A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 name="任意多边形 7"/>
              <p:cNvSpPr/>
              <p:nvPr/>
            </p:nvSpPr>
            <p:spPr>
              <a:xfrm rot="2700000">
                <a:off x="28669" y="-657766"/>
                <a:ext cx="1072529" cy="1511952"/>
              </a:xfrm>
              <a:custGeom>
                <a:avLst/>
                <a:gdLst>
                  <a:gd name="connsiteX0" fmla="*/ 0 w 1072529"/>
                  <a:gd name="connsiteY0" fmla="*/ 1072529 h 1511952"/>
                  <a:gd name="connsiteX1" fmla="*/ 1072529 w 1072529"/>
                  <a:gd name="connsiteY1" fmla="*/ 0 h 1511952"/>
                  <a:gd name="connsiteX2" fmla="*/ 1072529 w 1072529"/>
                  <a:gd name="connsiteY2" fmla="*/ 1511952 h 1511952"/>
                  <a:gd name="connsiteX3" fmla="*/ 439424 w 1072529"/>
                  <a:gd name="connsiteY3" fmla="*/ 1511952 h 1511952"/>
                </a:gdLst>
                <a:ahLst/>
                <a:cxnLst>
                  <a:cxn ang="0">
                    <a:pos x="connsiteX0" y="connsiteY0"/>
                  </a:cxn>
                  <a:cxn ang="0">
                    <a:pos x="connsiteX1" y="connsiteY1"/>
                  </a:cxn>
                  <a:cxn ang="0">
                    <a:pos x="connsiteX2" y="connsiteY2"/>
                  </a:cxn>
                  <a:cxn ang="0">
                    <a:pos x="connsiteX3" y="connsiteY3"/>
                  </a:cxn>
                </a:cxnLst>
                <a:rect l="l" t="t" r="r" b="b"/>
                <a:pathLst>
                  <a:path w="1072529" h="1511952">
                    <a:moveTo>
                      <a:pt x="0" y="1072529"/>
                    </a:moveTo>
                    <a:lnTo>
                      <a:pt x="1072529" y="0"/>
                    </a:lnTo>
                    <a:lnTo>
                      <a:pt x="1072529" y="1511952"/>
                    </a:lnTo>
                    <a:lnTo>
                      <a:pt x="439424" y="1511952"/>
                    </a:lnTo>
                    <a:close/>
                  </a:path>
                </a:pathLst>
              </a:custGeom>
              <a:noFill/>
              <a:ln w="57150">
                <a:gradFill flip="none" rotWithShape="1">
                  <a:gsLst>
                    <a:gs pos="0">
                      <a:srgbClr val="D7B26C"/>
                    </a:gs>
                    <a:gs pos="67000">
                      <a:srgbClr val="D7B26C">
                        <a:alpha val="40000"/>
                      </a:srgbClr>
                    </a:gs>
                    <a:gs pos="100000">
                      <a:srgbClr val="D7B26C">
                        <a:alpha val="65000"/>
                      </a:srgbClr>
                    </a:gs>
                  </a:gsLst>
                  <a:lin ang="162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 name="组合 3"/>
            <p:cNvGrpSpPr/>
            <p:nvPr/>
          </p:nvGrpSpPr>
          <p:grpSpPr>
            <a:xfrm flipV="1">
              <a:off x="-318759" y="5962745"/>
              <a:ext cx="2054230" cy="1341411"/>
              <a:chOff x="-318758" y="-438055"/>
              <a:chExt cx="2054230" cy="1341411"/>
            </a:xfrm>
          </p:grpSpPr>
          <p:sp>
            <p:nvSpPr>
              <p:cNvPr id="5" name="任意多边形 4"/>
              <p:cNvSpPr/>
              <p:nvPr/>
            </p:nvSpPr>
            <p:spPr>
              <a:xfrm rot="2700000">
                <a:off x="103782" y="-728333"/>
                <a:ext cx="1209149" cy="2054230"/>
              </a:xfrm>
              <a:custGeom>
                <a:avLst/>
                <a:gdLst>
                  <a:gd name="connsiteX0" fmla="*/ 579225 w 1209149"/>
                  <a:gd name="connsiteY0" fmla="*/ 629924 h 2054230"/>
                  <a:gd name="connsiteX1" fmla="*/ 1209149 w 1209149"/>
                  <a:gd name="connsiteY1" fmla="*/ 0 h 2054230"/>
                  <a:gd name="connsiteX2" fmla="*/ 1209149 w 1209149"/>
                  <a:gd name="connsiteY2" fmla="*/ 2054230 h 2054230"/>
                  <a:gd name="connsiteX3" fmla="*/ 629924 w 1209149"/>
                  <a:gd name="connsiteY3" fmla="*/ 2054230 h 2054230"/>
                  <a:gd name="connsiteX4" fmla="*/ 0 w 1209149"/>
                  <a:gd name="connsiteY4" fmla="*/ 1424306 h 2054230"/>
                  <a:gd name="connsiteX5" fmla="*/ 579225 w 1209149"/>
                  <a:gd name="connsiteY5" fmla="*/ 1424306 h 2054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9149" h="2054230">
                    <a:moveTo>
                      <a:pt x="579225" y="629924"/>
                    </a:moveTo>
                    <a:lnTo>
                      <a:pt x="1209149" y="0"/>
                    </a:lnTo>
                    <a:lnTo>
                      <a:pt x="1209149" y="2054230"/>
                    </a:lnTo>
                    <a:lnTo>
                      <a:pt x="629924" y="2054230"/>
                    </a:lnTo>
                    <a:lnTo>
                      <a:pt x="0" y="1424306"/>
                    </a:lnTo>
                    <a:lnTo>
                      <a:pt x="579225" y="1424306"/>
                    </a:lnTo>
                    <a:close/>
                  </a:path>
                </a:pathLst>
              </a:custGeom>
              <a:solidFill>
                <a:srgbClr val="5B6A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 name="任意多边形 5"/>
              <p:cNvSpPr/>
              <p:nvPr/>
            </p:nvSpPr>
            <p:spPr>
              <a:xfrm rot="2700000">
                <a:off x="28669" y="-657766"/>
                <a:ext cx="1072529" cy="1511952"/>
              </a:xfrm>
              <a:custGeom>
                <a:avLst/>
                <a:gdLst>
                  <a:gd name="connsiteX0" fmla="*/ 0 w 1072529"/>
                  <a:gd name="connsiteY0" fmla="*/ 1072529 h 1511952"/>
                  <a:gd name="connsiteX1" fmla="*/ 1072529 w 1072529"/>
                  <a:gd name="connsiteY1" fmla="*/ 0 h 1511952"/>
                  <a:gd name="connsiteX2" fmla="*/ 1072529 w 1072529"/>
                  <a:gd name="connsiteY2" fmla="*/ 1511952 h 1511952"/>
                  <a:gd name="connsiteX3" fmla="*/ 439424 w 1072529"/>
                  <a:gd name="connsiteY3" fmla="*/ 1511952 h 1511952"/>
                </a:gdLst>
                <a:ahLst/>
                <a:cxnLst>
                  <a:cxn ang="0">
                    <a:pos x="connsiteX0" y="connsiteY0"/>
                  </a:cxn>
                  <a:cxn ang="0">
                    <a:pos x="connsiteX1" y="connsiteY1"/>
                  </a:cxn>
                  <a:cxn ang="0">
                    <a:pos x="connsiteX2" y="connsiteY2"/>
                  </a:cxn>
                  <a:cxn ang="0">
                    <a:pos x="connsiteX3" y="connsiteY3"/>
                  </a:cxn>
                </a:cxnLst>
                <a:rect l="l" t="t" r="r" b="b"/>
                <a:pathLst>
                  <a:path w="1072529" h="1511952">
                    <a:moveTo>
                      <a:pt x="0" y="1072529"/>
                    </a:moveTo>
                    <a:lnTo>
                      <a:pt x="1072529" y="0"/>
                    </a:lnTo>
                    <a:lnTo>
                      <a:pt x="1072529" y="1511952"/>
                    </a:lnTo>
                    <a:lnTo>
                      <a:pt x="439424" y="1511952"/>
                    </a:lnTo>
                    <a:close/>
                  </a:path>
                </a:pathLst>
              </a:custGeom>
              <a:noFill/>
              <a:ln w="57150">
                <a:gradFill flip="none" rotWithShape="1">
                  <a:gsLst>
                    <a:gs pos="0">
                      <a:srgbClr val="D7B26C"/>
                    </a:gs>
                    <a:gs pos="67000">
                      <a:srgbClr val="D7B26C">
                        <a:alpha val="40000"/>
                      </a:srgbClr>
                    </a:gs>
                    <a:gs pos="100000">
                      <a:srgbClr val="D7B26C">
                        <a:alpha val="65000"/>
                      </a:srgbClr>
                    </a:gs>
                  </a:gsLst>
                  <a:lin ang="162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9" name="组合 8"/>
          <p:cNvGrpSpPr/>
          <p:nvPr/>
        </p:nvGrpSpPr>
        <p:grpSpPr>
          <a:xfrm>
            <a:off x="-318784" y="-438150"/>
            <a:ext cx="2054282" cy="7742402"/>
            <a:chOff x="-318759" y="-438055"/>
            <a:chExt cx="2054231" cy="7742211"/>
          </a:xfrm>
        </p:grpSpPr>
        <p:grpSp>
          <p:nvGrpSpPr>
            <p:cNvPr id="10" name="组合 9"/>
            <p:cNvGrpSpPr/>
            <p:nvPr/>
          </p:nvGrpSpPr>
          <p:grpSpPr>
            <a:xfrm>
              <a:off x="-318758" y="-438055"/>
              <a:ext cx="2054230" cy="1341411"/>
              <a:chOff x="-318758" y="-438055"/>
              <a:chExt cx="2054230" cy="1341411"/>
            </a:xfrm>
          </p:grpSpPr>
          <p:sp>
            <p:nvSpPr>
              <p:cNvPr id="14" name="任意多边形 13"/>
              <p:cNvSpPr/>
              <p:nvPr/>
            </p:nvSpPr>
            <p:spPr>
              <a:xfrm rot="2700000">
                <a:off x="103782" y="-728333"/>
                <a:ext cx="1209149" cy="2054230"/>
              </a:xfrm>
              <a:custGeom>
                <a:avLst/>
                <a:gdLst>
                  <a:gd name="connsiteX0" fmla="*/ 579225 w 1209149"/>
                  <a:gd name="connsiteY0" fmla="*/ 629924 h 2054230"/>
                  <a:gd name="connsiteX1" fmla="*/ 1209149 w 1209149"/>
                  <a:gd name="connsiteY1" fmla="*/ 0 h 2054230"/>
                  <a:gd name="connsiteX2" fmla="*/ 1209149 w 1209149"/>
                  <a:gd name="connsiteY2" fmla="*/ 2054230 h 2054230"/>
                  <a:gd name="connsiteX3" fmla="*/ 629924 w 1209149"/>
                  <a:gd name="connsiteY3" fmla="*/ 2054230 h 2054230"/>
                  <a:gd name="connsiteX4" fmla="*/ 0 w 1209149"/>
                  <a:gd name="connsiteY4" fmla="*/ 1424306 h 2054230"/>
                  <a:gd name="connsiteX5" fmla="*/ 579225 w 1209149"/>
                  <a:gd name="connsiteY5" fmla="*/ 1424306 h 2054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9149" h="2054230">
                    <a:moveTo>
                      <a:pt x="579225" y="629924"/>
                    </a:moveTo>
                    <a:lnTo>
                      <a:pt x="1209149" y="0"/>
                    </a:lnTo>
                    <a:lnTo>
                      <a:pt x="1209149" y="2054230"/>
                    </a:lnTo>
                    <a:lnTo>
                      <a:pt x="629924" y="2054230"/>
                    </a:lnTo>
                    <a:lnTo>
                      <a:pt x="0" y="1424306"/>
                    </a:lnTo>
                    <a:lnTo>
                      <a:pt x="579225" y="1424306"/>
                    </a:lnTo>
                    <a:close/>
                  </a:path>
                </a:pathLst>
              </a:custGeom>
              <a:solidFill>
                <a:srgbClr val="5B6A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 name="任意多边形 14"/>
              <p:cNvSpPr/>
              <p:nvPr/>
            </p:nvSpPr>
            <p:spPr>
              <a:xfrm rot="2700000">
                <a:off x="28669" y="-657766"/>
                <a:ext cx="1072529" cy="1511952"/>
              </a:xfrm>
              <a:custGeom>
                <a:avLst/>
                <a:gdLst>
                  <a:gd name="connsiteX0" fmla="*/ 0 w 1072529"/>
                  <a:gd name="connsiteY0" fmla="*/ 1072529 h 1511952"/>
                  <a:gd name="connsiteX1" fmla="*/ 1072529 w 1072529"/>
                  <a:gd name="connsiteY1" fmla="*/ 0 h 1511952"/>
                  <a:gd name="connsiteX2" fmla="*/ 1072529 w 1072529"/>
                  <a:gd name="connsiteY2" fmla="*/ 1511952 h 1511952"/>
                  <a:gd name="connsiteX3" fmla="*/ 439424 w 1072529"/>
                  <a:gd name="connsiteY3" fmla="*/ 1511952 h 1511952"/>
                </a:gdLst>
                <a:ahLst/>
                <a:cxnLst>
                  <a:cxn ang="0">
                    <a:pos x="connsiteX0" y="connsiteY0"/>
                  </a:cxn>
                  <a:cxn ang="0">
                    <a:pos x="connsiteX1" y="connsiteY1"/>
                  </a:cxn>
                  <a:cxn ang="0">
                    <a:pos x="connsiteX2" y="connsiteY2"/>
                  </a:cxn>
                  <a:cxn ang="0">
                    <a:pos x="connsiteX3" y="connsiteY3"/>
                  </a:cxn>
                </a:cxnLst>
                <a:rect l="l" t="t" r="r" b="b"/>
                <a:pathLst>
                  <a:path w="1072529" h="1511952">
                    <a:moveTo>
                      <a:pt x="0" y="1072529"/>
                    </a:moveTo>
                    <a:lnTo>
                      <a:pt x="1072529" y="0"/>
                    </a:lnTo>
                    <a:lnTo>
                      <a:pt x="1072529" y="1511952"/>
                    </a:lnTo>
                    <a:lnTo>
                      <a:pt x="439424" y="1511952"/>
                    </a:lnTo>
                    <a:close/>
                  </a:path>
                </a:pathLst>
              </a:custGeom>
              <a:noFill/>
              <a:ln w="57150">
                <a:gradFill flip="none" rotWithShape="1">
                  <a:gsLst>
                    <a:gs pos="0">
                      <a:srgbClr val="D7B26C"/>
                    </a:gs>
                    <a:gs pos="67000">
                      <a:srgbClr val="D7B26C">
                        <a:alpha val="40000"/>
                      </a:srgbClr>
                    </a:gs>
                    <a:gs pos="100000">
                      <a:srgbClr val="D7B26C">
                        <a:alpha val="65000"/>
                      </a:srgbClr>
                    </a:gs>
                  </a:gsLst>
                  <a:lin ang="162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 name="组合 10"/>
            <p:cNvGrpSpPr/>
            <p:nvPr/>
          </p:nvGrpSpPr>
          <p:grpSpPr>
            <a:xfrm flipV="1">
              <a:off x="-318759" y="5962745"/>
              <a:ext cx="2054230" cy="1341411"/>
              <a:chOff x="-318758" y="-438055"/>
              <a:chExt cx="2054230" cy="1341411"/>
            </a:xfrm>
          </p:grpSpPr>
          <p:sp>
            <p:nvSpPr>
              <p:cNvPr id="12" name="任意多边形 11"/>
              <p:cNvSpPr/>
              <p:nvPr/>
            </p:nvSpPr>
            <p:spPr>
              <a:xfrm rot="2700000">
                <a:off x="103782" y="-728333"/>
                <a:ext cx="1209149" cy="2054230"/>
              </a:xfrm>
              <a:custGeom>
                <a:avLst/>
                <a:gdLst>
                  <a:gd name="connsiteX0" fmla="*/ 579225 w 1209149"/>
                  <a:gd name="connsiteY0" fmla="*/ 629924 h 2054230"/>
                  <a:gd name="connsiteX1" fmla="*/ 1209149 w 1209149"/>
                  <a:gd name="connsiteY1" fmla="*/ 0 h 2054230"/>
                  <a:gd name="connsiteX2" fmla="*/ 1209149 w 1209149"/>
                  <a:gd name="connsiteY2" fmla="*/ 2054230 h 2054230"/>
                  <a:gd name="connsiteX3" fmla="*/ 629924 w 1209149"/>
                  <a:gd name="connsiteY3" fmla="*/ 2054230 h 2054230"/>
                  <a:gd name="connsiteX4" fmla="*/ 0 w 1209149"/>
                  <a:gd name="connsiteY4" fmla="*/ 1424306 h 2054230"/>
                  <a:gd name="connsiteX5" fmla="*/ 579225 w 1209149"/>
                  <a:gd name="connsiteY5" fmla="*/ 1424306 h 2054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9149" h="2054230">
                    <a:moveTo>
                      <a:pt x="579225" y="629924"/>
                    </a:moveTo>
                    <a:lnTo>
                      <a:pt x="1209149" y="0"/>
                    </a:lnTo>
                    <a:lnTo>
                      <a:pt x="1209149" y="2054230"/>
                    </a:lnTo>
                    <a:lnTo>
                      <a:pt x="629924" y="2054230"/>
                    </a:lnTo>
                    <a:lnTo>
                      <a:pt x="0" y="1424306"/>
                    </a:lnTo>
                    <a:lnTo>
                      <a:pt x="579225" y="1424306"/>
                    </a:lnTo>
                    <a:close/>
                  </a:path>
                </a:pathLst>
              </a:custGeom>
              <a:solidFill>
                <a:srgbClr val="5B6A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 name="任意多边形 12"/>
              <p:cNvSpPr/>
              <p:nvPr/>
            </p:nvSpPr>
            <p:spPr>
              <a:xfrm rot="2700000">
                <a:off x="28669" y="-657766"/>
                <a:ext cx="1072529" cy="1511952"/>
              </a:xfrm>
              <a:custGeom>
                <a:avLst/>
                <a:gdLst>
                  <a:gd name="connsiteX0" fmla="*/ 0 w 1072529"/>
                  <a:gd name="connsiteY0" fmla="*/ 1072529 h 1511952"/>
                  <a:gd name="connsiteX1" fmla="*/ 1072529 w 1072529"/>
                  <a:gd name="connsiteY1" fmla="*/ 0 h 1511952"/>
                  <a:gd name="connsiteX2" fmla="*/ 1072529 w 1072529"/>
                  <a:gd name="connsiteY2" fmla="*/ 1511952 h 1511952"/>
                  <a:gd name="connsiteX3" fmla="*/ 439424 w 1072529"/>
                  <a:gd name="connsiteY3" fmla="*/ 1511952 h 1511952"/>
                </a:gdLst>
                <a:ahLst/>
                <a:cxnLst>
                  <a:cxn ang="0">
                    <a:pos x="connsiteX0" y="connsiteY0"/>
                  </a:cxn>
                  <a:cxn ang="0">
                    <a:pos x="connsiteX1" y="connsiteY1"/>
                  </a:cxn>
                  <a:cxn ang="0">
                    <a:pos x="connsiteX2" y="connsiteY2"/>
                  </a:cxn>
                  <a:cxn ang="0">
                    <a:pos x="connsiteX3" y="connsiteY3"/>
                  </a:cxn>
                </a:cxnLst>
                <a:rect l="l" t="t" r="r" b="b"/>
                <a:pathLst>
                  <a:path w="1072529" h="1511952">
                    <a:moveTo>
                      <a:pt x="0" y="1072529"/>
                    </a:moveTo>
                    <a:lnTo>
                      <a:pt x="1072529" y="0"/>
                    </a:lnTo>
                    <a:lnTo>
                      <a:pt x="1072529" y="1511952"/>
                    </a:lnTo>
                    <a:lnTo>
                      <a:pt x="439424" y="1511952"/>
                    </a:lnTo>
                    <a:close/>
                  </a:path>
                </a:pathLst>
              </a:custGeom>
              <a:noFill/>
              <a:ln w="57150">
                <a:gradFill flip="none" rotWithShape="1">
                  <a:gsLst>
                    <a:gs pos="0">
                      <a:srgbClr val="D7B26C"/>
                    </a:gs>
                    <a:gs pos="67000">
                      <a:srgbClr val="D7B26C">
                        <a:alpha val="40000"/>
                      </a:srgbClr>
                    </a:gs>
                    <a:gs pos="100000">
                      <a:srgbClr val="D7B26C">
                        <a:alpha val="65000"/>
                      </a:srgbClr>
                    </a:gs>
                  </a:gsLst>
                  <a:lin ang="162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cxnSp>
        <p:nvCxnSpPr>
          <p:cNvPr id="16" name="直接连接符 15"/>
          <p:cNvCxnSpPr/>
          <p:nvPr/>
        </p:nvCxnSpPr>
        <p:spPr>
          <a:xfrm flipH="1">
            <a:off x="409568" y="1452513"/>
            <a:ext cx="1" cy="3961076"/>
          </a:xfrm>
          <a:prstGeom prst="line">
            <a:avLst/>
          </a:prstGeom>
          <a:ln w="38100">
            <a:gradFill flip="none" rotWithShape="1">
              <a:gsLst>
                <a:gs pos="0">
                  <a:srgbClr val="D7B26C"/>
                </a:gs>
                <a:gs pos="47000">
                  <a:srgbClr val="D7B26C">
                    <a:alpha val="64000"/>
                  </a:srgbClr>
                </a:gs>
                <a:gs pos="79000">
                  <a:srgbClr val="D7B26C">
                    <a:alpha val="36000"/>
                  </a:srgbClr>
                </a:gs>
                <a:gs pos="25000">
                  <a:srgbClr val="D7B26C">
                    <a:alpha val="40000"/>
                  </a:srgbClr>
                </a:gs>
                <a:gs pos="100000">
                  <a:srgbClr val="D7B26C"/>
                </a:gs>
              </a:gsLst>
              <a:lin ang="5400000" scaled="1"/>
              <a:tileRect/>
            </a:gra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H="1">
            <a:off x="11776744" y="1452513"/>
            <a:ext cx="1" cy="3961076"/>
          </a:xfrm>
          <a:prstGeom prst="line">
            <a:avLst/>
          </a:prstGeom>
          <a:ln w="38100">
            <a:gradFill flip="none" rotWithShape="1">
              <a:gsLst>
                <a:gs pos="0">
                  <a:srgbClr val="D7B26C"/>
                </a:gs>
                <a:gs pos="47000">
                  <a:srgbClr val="D7B26C">
                    <a:alpha val="64000"/>
                  </a:srgbClr>
                </a:gs>
                <a:gs pos="79000">
                  <a:srgbClr val="D7B26C">
                    <a:alpha val="36000"/>
                  </a:srgbClr>
                </a:gs>
                <a:gs pos="25000">
                  <a:srgbClr val="D7B26C">
                    <a:alpha val="40000"/>
                  </a:srgbClr>
                </a:gs>
                <a:gs pos="100000">
                  <a:srgbClr val="D7B26C"/>
                </a:gs>
              </a:gsLst>
              <a:lin ang="5400000" scaled="1"/>
              <a:tileRect/>
            </a:gradFill>
          </a:ln>
        </p:spPr>
        <p:style>
          <a:lnRef idx="1">
            <a:schemeClr val="accent1"/>
          </a:lnRef>
          <a:fillRef idx="0">
            <a:schemeClr val="accent1"/>
          </a:fillRef>
          <a:effectRef idx="0">
            <a:schemeClr val="accent1"/>
          </a:effectRef>
          <a:fontRef idx="minor">
            <a:schemeClr val="tx1"/>
          </a:fontRef>
        </p:style>
      </p:cxnSp>
      <p:sp>
        <p:nvSpPr>
          <p:cNvPr id="22" name="文本框 21"/>
          <p:cNvSpPr txBox="1"/>
          <p:nvPr/>
        </p:nvSpPr>
        <p:spPr>
          <a:xfrm>
            <a:off x="2451100" y="290830"/>
            <a:ext cx="7404100" cy="521970"/>
          </a:xfrm>
          <a:prstGeom prst="rect">
            <a:avLst/>
          </a:prstGeom>
          <a:noFill/>
        </p:spPr>
        <p:txBody>
          <a:bodyPr wrap="square" rtlCol="0">
            <a:spAutoFit/>
          </a:bodyPr>
          <a:p>
            <a:r>
              <a:rPr lang="en-US" altLang="zh-CN" sz="2800"/>
              <a:t>      </a:t>
            </a:r>
            <a:r>
              <a:rPr lang="zh-CN" altLang="en-US" sz="2800"/>
              <a:t>特征值法</a:t>
            </a:r>
            <a:r>
              <a:rPr lang="zh-CN" altLang="en-US" sz="2800"/>
              <a:t>传播结果：</a:t>
            </a:r>
            <a:endParaRPr lang="zh-CN" altLang="en-US" sz="2800"/>
          </a:p>
        </p:txBody>
      </p:sp>
      <p:pic>
        <p:nvPicPr>
          <p:cNvPr id="18" name="图片 17" descr="V%(0}%~6I}LUFA)OU@UOR_H"/>
          <p:cNvPicPr>
            <a:picLocks noChangeAspect="1"/>
          </p:cNvPicPr>
          <p:nvPr>
            <p:custDataLst>
              <p:tags r:id="rId1"/>
            </p:custDataLst>
          </p:nvPr>
        </p:nvPicPr>
        <p:blipFill>
          <a:blip r:embed="rId2"/>
          <a:stretch>
            <a:fillRect/>
          </a:stretch>
        </p:blipFill>
        <p:spPr>
          <a:xfrm>
            <a:off x="2131060" y="1170940"/>
            <a:ext cx="7425690" cy="3804920"/>
          </a:xfrm>
          <a:prstGeom prst="rect">
            <a:avLst/>
          </a:prstGeom>
        </p:spPr>
      </p:pic>
      <p:sp>
        <p:nvSpPr>
          <p:cNvPr id="19" name="文本框 18"/>
          <p:cNvSpPr txBox="1"/>
          <p:nvPr/>
        </p:nvSpPr>
        <p:spPr>
          <a:xfrm>
            <a:off x="2647950" y="5196840"/>
            <a:ext cx="6908800" cy="829945"/>
          </a:xfrm>
          <a:prstGeom prst="rect">
            <a:avLst/>
          </a:prstGeom>
          <a:noFill/>
        </p:spPr>
        <p:txBody>
          <a:bodyPr wrap="square" rtlCol="0">
            <a:spAutoFit/>
          </a:bodyPr>
          <a:p>
            <a:r>
              <a:rPr lang="en-US" altLang="zh-CN"/>
              <a:t>   </a:t>
            </a:r>
            <a:r>
              <a:rPr lang="zh-CN" altLang="en-US" sz="2400"/>
              <a:t>平均值大概在</a:t>
            </a:r>
            <a:r>
              <a:rPr lang="en-US" altLang="zh-CN" sz="2400"/>
              <a:t>40</a:t>
            </a:r>
            <a:r>
              <a:rPr lang="zh-CN" altLang="en-US" sz="2400"/>
              <a:t>多，与前两种结果相距甚远</a:t>
            </a:r>
            <a:endParaRPr lang="zh-CN" altLang="en-US" sz="2400"/>
          </a:p>
          <a:p>
            <a:r>
              <a:rPr lang="en-US" altLang="zh-CN" sz="2400"/>
              <a:t>   </a:t>
            </a:r>
            <a:r>
              <a:rPr lang="zh-CN" altLang="en-US" sz="2400"/>
              <a:t>故予以摒弃</a:t>
            </a:r>
            <a:endParaRPr lang="zh-CN" altLang="en-US" sz="240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半闭框 12"/>
          <p:cNvSpPr/>
          <p:nvPr/>
        </p:nvSpPr>
        <p:spPr>
          <a:xfrm rot="8100000">
            <a:off x="-320397" y="132713"/>
            <a:ext cx="640794" cy="640794"/>
          </a:xfrm>
          <a:prstGeom prst="halfFrame">
            <a:avLst/>
          </a:prstGeom>
          <a:solidFill>
            <a:srgbClr val="5B6A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 name="任意多边形 15"/>
          <p:cNvSpPr/>
          <p:nvPr/>
        </p:nvSpPr>
        <p:spPr>
          <a:xfrm rot="2700000">
            <a:off x="-224459" y="230878"/>
            <a:ext cx="444464" cy="444464"/>
          </a:xfrm>
          <a:custGeom>
            <a:avLst/>
            <a:gdLst>
              <a:gd name="connsiteX0" fmla="*/ 0 w 1553029"/>
              <a:gd name="connsiteY0" fmla="*/ 0 h 1553029"/>
              <a:gd name="connsiteX1" fmla="*/ 1553029 w 1553029"/>
              <a:gd name="connsiteY1" fmla="*/ 0 h 1553029"/>
              <a:gd name="connsiteX2" fmla="*/ 1553029 w 1553029"/>
              <a:gd name="connsiteY2" fmla="*/ 1553029 h 1553029"/>
              <a:gd name="connsiteX3" fmla="*/ 1508683 w 1553029"/>
              <a:gd name="connsiteY3" fmla="*/ 1553029 h 1553029"/>
              <a:gd name="connsiteX4" fmla="*/ 0 w 1553029"/>
              <a:gd name="connsiteY4" fmla="*/ 44346 h 15530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3029" h="1553029">
                <a:moveTo>
                  <a:pt x="0" y="0"/>
                </a:moveTo>
                <a:lnTo>
                  <a:pt x="1553029" y="0"/>
                </a:lnTo>
                <a:lnTo>
                  <a:pt x="1553029" y="1553029"/>
                </a:lnTo>
                <a:lnTo>
                  <a:pt x="1508683" y="1553029"/>
                </a:lnTo>
                <a:lnTo>
                  <a:pt x="0" y="44346"/>
                </a:lnTo>
                <a:close/>
              </a:path>
            </a:pathLst>
          </a:custGeom>
          <a:noFill/>
          <a:ln w="38100">
            <a:gradFill flip="none" rotWithShape="1">
              <a:gsLst>
                <a:gs pos="0">
                  <a:srgbClr val="D7B26C">
                    <a:alpha val="0"/>
                  </a:srgbClr>
                </a:gs>
                <a:gs pos="80740">
                  <a:srgbClr val="D7B26C">
                    <a:alpha val="55000"/>
                  </a:srgbClr>
                </a:gs>
                <a:gs pos="61000">
                  <a:srgbClr val="D7B26C"/>
                </a:gs>
                <a:gs pos="45000">
                  <a:srgbClr val="D7B26C">
                    <a:alpha val="0"/>
                  </a:srgbClr>
                </a:gs>
                <a:gs pos="100000">
                  <a:srgbClr val="D7B26C"/>
                </a:gs>
              </a:gsLst>
              <a:lin ang="189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p:cNvSpPr txBox="1"/>
          <p:nvPr/>
        </p:nvSpPr>
        <p:spPr>
          <a:xfrm>
            <a:off x="453101" y="138826"/>
            <a:ext cx="3107344" cy="460375"/>
          </a:xfrm>
          <a:prstGeom prst="rect">
            <a:avLst/>
          </a:prstGeom>
          <a:noFill/>
        </p:spPr>
        <p:txBody>
          <a:bodyPr wrap="square" rtlCol="0">
            <a:spAutoFit/>
          </a:bodyPr>
          <a:lstStyle/>
          <a:p>
            <a:r>
              <a:rPr lang="zh-CN" altLang="en-US" sz="2400" dirty="0" smtClean="0">
                <a:solidFill>
                  <a:srgbClr val="444F56"/>
                </a:solidFill>
                <a:latin typeface="汉仪文黑-55简" panose="00020600040101010101" charset="-122"/>
                <a:ea typeface="汉仪文黑-55简" panose="00020600040101010101" charset="-122"/>
              </a:rPr>
              <a:t>研究结</a:t>
            </a:r>
            <a:r>
              <a:rPr lang="zh-CN" altLang="en-US" sz="2400" dirty="0" smtClean="0">
                <a:solidFill>
                  <a:srgbClr val="444F56"/>
                </a:solidFill>
                <a:latin typeface="汉仪文黑-55简" panose="00020600040101010101" charset="-122"/>
                <a:ea typeface="汉仪文黑-55简" panose="00020600040101010101" charset="-122"/>
              </a:rPr>
              <a:t>果</a:t>
            </a:r>
            <a:endParaRPr lang="zh-CN" altLang="en-US" sz="2400" dirty="0" smtClean="0">
              <a:solidFill>
                <a:srgbClr val="444F56"/>
              </a:solidFill>
              <a:latin typeface="汉仪文黑-55简" panose="00020600040101010101" charset="-122"/>
              <a:ea typeface="汉仪文黑-55简" panose="00020600040101010101" charset="-122"/>
            </a:endParaRPr>
          </a:p>
        </p:txBody>
      </p:sp>
      <p:sp>
        <p:nvSpPr>
          <p:cNvPr id="6" name="正五边形 5"/>
          <p:cNvSpPr/>
          <p:nvPr/>
        </p:nvSpPr>
        <p:spPr>
          <a:xfrm>
            <a:off x="8118525" y="1817011"/>
            <a:ext cx="3585444" cy="3566494"/>
          </a:xfrm>
          <a:prstGeom prst="pentagon">
            <a:avLst/>
          </a:prstGeom>
          <a:solidFill>
            <a:srgbClr val="5B6A7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图片 14"/>
          <p:cNvPicPr>
            <a:picLocks noChangeAspect="1"/>
          </p:cNvPicPr>
          <p:nvPr/>
        </p:nvPicPr>
        <p:blipFill>
          <a:blip r:embed="rId1" cstate="print">
            <a:extLst>
              <a:ext uri="{28A0092B-C50C-407E-A947-70E740481C1C}">
                <a14:useLocalDpi xmlns:a14="http://schemas.microsoft.com/office/drawing/2010/main" val="0"/>
              </a:ext>
            </a:extLst>
          </a:blip>
          <a:srcRect l="3704" t="21423" r="1243" b="2535"/>
          <a:stretch>
            <a:fillRect/>
          </a:stretch>
        </p:blipFill>
        <p:spPr>
          <a:xfrm>
            <a:off x="8381648" y="2104641"/>
            <a:ext cx="3059199" cy="3059198"/>
          </a:xfrm>
          <a:custGeom>
            <a:avLst/>
            <a:gdLst>
              <a:gd name="connsiteX0" fmla="*/ 2607486 w 5214971"/>
              <a:gd name="connsiteY0" fmla="*/ 0 h 5214970"/>
              <a:gd name="connsiteX1" fmla="*/ 5214971 w 5214971"/>
              <a:gd name="connsiteY1" fmla="*/ 1991941 h 5214970"/>
              <a:gd name="connsiteX2" fmla="*/ 4219000 w 5214971"/>
              <a:gd name="connsiteY2" fmla="*/ 5214970 h 5214970"/>
              <a:gd name="connsiteX3" fmla="*/ 995971 w 5214971"/>
              <a:gd name="connsiteY3" fmla="*/ 5214970 h 5214970"/>
              <a:gd name="connsiteX4" fmla="*/ 0 w 5214971"/>
              <a:gd name="connsiteY4" fmla="*/ 1991941 h 5214970"/>
              <a:gd name="connsiteX5" fmla="*/ 2607486 w 5214971"/>
              <a:gd name="connsiteY5" fmla="*/ 0 h 5214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14971" h="5214970">
                <a:moveTo>
                  <a:pt x="2607486" y="0"/>
                </a:moveTo>
                <a:lnTo>
                  <a:pt x="5214971" y="1991941"/>
                </a:lnTo>
                <a:lnTo>
                  <a:pt x="4219000" y="5214970"/>
                </a:lnTo>
                <a:lnTo>
                  <a:pt x="995971" y="5214970"/>
                </a:lnTo>
                <a:lnTo>
                  <a:pt x="0" y="1991941"/>
                </a:lnTo>
                <a:lnTo>
                  <a:pt x="2607486" y="0"/>
                </a:lnTo>
                <a:close/>
              </a:path>
            </a:pathLst>
          </a:custGeom>
        </p:spPr>
      </p:pic>
      <p:sp>
        <p:nvSpPr>
          <p:cNvPr id="23" name="正五边形 22"/>
          <p:cNvSpPr/>
          <p:nvPr/>
        </p:nvSpPr>
        <p:spPr>
          <a:xfrm>
            <a:off x="8289245" y="1977938"/>
            <a:ext cx="3244004" cy="3312000"/>
          </a:xfrm>
          <a:prstGeom prst="pentagon">
            <a:avLst/>
          </a:prstGeom>
          <a:noFill/>
          <a:ln w="28575">
            <a:gradFill flip="none" rotWithShape="1">
              <a:gsLst>
                <a:gs pos="0">
                  <a:srgbClr val="D7B26C"/>
                </a:gs>
                <a:gs pos="77000">
                  <a:srgbClr val="D7B26C"/>
                </a:gs>
                <a:gs pos="50000">
                  <a:srgbClr val="D7B26C">
                    <a:alpha val="0"/>
                  </a:srgbClr>
                </a:gs>
                <a:gs pos="100000">
                  <a:srgbClr val="D7B26C">
                    <a:alpha val="0"/>
                  </a:srgb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535940" y="1047750"/>
            <a:ext cx="6743700" cy="5262245"/>
          </a:xfrm>
          <a:prstGeom prst="rect">
            <a:avLst/>
          </a:prstGeom>
          <a:noFill/>
        </p:spPr>
        <p:txBody>
          <a:bodyPr wrap="square" rtlCol="0">
            <a:spAutoFit/>
          </a:bodyPr>
          <a:p>
            <a:r>
              <a:rPr lang="zh-CN" altLang="en-US" sz="2400"/>
              <a:t>复杂度分析：</a:t>
            </a:r>
            <a:endParaRPr lang="zh-CN" altLang="en-US" sz="2400"/>
          </a:p>
          <a:p>
            <a:r>
              <a:rPr lang="en-US" altLang="zh-CN" sz="2400"/>
              <a:t>          </a:t>
            </a:r>
            <a:r>
              <a:rPr lang="zh-CN" altLang="en-US" sz="2400">
                <a:solidFill>
                  <a:schemeClr val="tx1"/>
                </a:solidFill>
                <a:uFillTx/>
              </a:rPr>
              <a:t>用于求解该问题的算法在每次选点时都会选取局部最优的点, 可以认为是贪心算法的一种. 假设选取初始点数组长度为 S, 总点数为 n, 总共传播次数为 t, 共选取初始点 m 个, 以每次传播为单次操作, 则该算法  算法时间复杂度为</a:t>
            </a:r>
            <a:r>
              <a:rPr lang="en-US" altLang="zh-CN" sz="2400">
                <a:solidFill>
                  <a:schemeClr val="tx1"/>
                </a:solidFill>
                <a:uFillTx/>
              </a:rPr>
              <a:t>:</a:t>
            </a:r>
            <a:endParaRPr lang="zh-CN" altLang="en-US" sz="2400">
              <a:solidFill>
                <a:schemeClr val="tx1"/>
              </a:solidFill>
              <a:uFillTx/>
            </a:endParaRPr>
          </a:p>
          <a:p>
            <a:r>
              <a:rPr lang="zh-CN" altLang="en-US" sz="2400">
                <a:solidFill>
                  <a:schemeClr val="tx1"/>
                </a:solidFill>
                <a:uFillTx/>
              </a:rPr>
              <a:t>o(S ×S!</a:t>
            </a:r>
            <a:r>
              <a:rPr lang="en-US" altLang="zh-CN" sz="2400">
                <a:solidFill>
                  <a:schemeClr val="tx1"/>
                </a:solidFill>
                <a:uFillTx/>
              </a:rPr>
              <a:t>/</a:t>
            </a:r>
            <a:r>
              <a:rPr lang="zh-CN" altLang="en-US" sz="2400">
                <a:solidFill>
                  <a:schemeClr val="tx1"/>
                </a:solidFill>
                <a:uFillTx/>
              </a:rPr>
              <a:t>(S − m)! × t)</a:t>
            </a:r>
            <a:endParaRPr lang="zh-CN" altLang="en-US" sz="2400">
              <a:solidFill>
                <a:schemeClr val="tx1"/>
              </a:solidFill>
              <a:uFillTx/>
            </a:endParaRPr>
          </a:p>
          <a:p>
            <a:r>
              <a:rPr lang="zh-CN" altLang="en-US" sz="2400">
                <a:solidFill>
                  <a:schemeClr val="tx1"/>
                </a:solidFill>
                <a:uFillTx/>
              </a:rPr>
              <a:t>而若考虑到传播的操作分解, 记每个节点平均邻接节点数为 x, 则总算法时间复杂度为</a:t>
            </a:r>
            <a:r>
              <a:rPr lang="en-US" altLang="zh-CN" sz="2400">
                <a:solidFill>
                  <a:schemeClr val="tx1"/>
                </a:solidFill>
                <a:uFillTx/>
              </a:rPr>
              <a:t>:</a:t>
            </a:r>
            <a:endParaRPr lang="zh-CN" altLang="en-US" sz="2400">
              <a:solidFill>
                <a:schemeClr val="tx1"/>
              </a:solidFill>
              <a:uFillTx/>
            </a:endParaRPr>
          </a:p>
          <a:p>
            <a:r>
              <a:rPr lang="zh-CN" altLang="en-US" sz="2400">
                <a:solidFill>
                  <a:schemeClr val="tx1"/>
                </a:solidFill>
                <a:uFillTx/>
              </a:rPr>
              <a:t>o(S ×S!</a:t>
            </a:r>
            <a:r>
              <a:rPr lang="en-US" altLang="zh-CN" sz="2400">
                <a:solidFill>
                  <a:schemeClr val="tx1"/>
                </a:solidFill>
                <a:uFillTx/>
              </a:rPr>
              <a:t>/</a:t>
            </a:r>
            <a:r>
              <a:rPr lang="zh-CN" altLang="en-US" sz="2400">
                <a:solidFill>
                  <a:schemeClr val="tx1"/>
                </a:solidFill>
                <a:uFillTx/>
              </a:rPr>
              <a:t>(S − m)! × t × n × x)</a:t>
            </a:r>
            <a:endParaRPr lang="zh-CN" altLang="en-US" sz="2400">
              <a:solidFill>
                <a:schemeClr val="tx1"/>
              </a:solidFill>
              <a:uFillTx/>
            </a:endParaRPr>
          </a:p>
          <a:p>
            <a:r>
              <a:rPr lang="zh-CN" altLang="en-US" sz="2400">
                <a:solidFill>
                  <a:schemeClr val="tx1"/>
                </a:solidFill>
                <a:uFillTx/>
              </a:rPr>
              <a:t>可见, 若该有向图是稀疏图, 并且选取初始点不是太多, 可以认为该算法的时间复杂度是 o(n) 级的.而该算法的空间复杂度为该有向图的存储空间和多个所需要的辅助数组, 是 o(</a:t>
            </a:r>
            <a:r>
              <a:rPr lang="en-US" altLang="zh-CN" sz="2400">
                <a:solidFill>
                  <a:schemeClr val="tx1"/>
                </a:solidFill>
                <a:uFillTx/>
              </a:rPr>
              <a:t>n^2</a:t>
            </a:r>
            <a:r>
              <a:rPr lang="zh-CN" altLang="en-US" sz="2400">
                <a:solidFill>
                  <a:schemeClr val="tx1"/>
                </a:solidFill>
                <a:uFillTx/>
              </a:rPr>
              <a:t>) 级的.</a:t>
            </a:r>
            <a:endParaRPr lang="zh-CN" altLang="en-US" sz="2400">
              <a:solidFill>
                <a:schemeClr val="tx1"/>
              </a:solidFill>
              <a:uFillTx/>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半闭框 12"/>
          <p:cNvSpPr/>
          <p:nvPr/>
        </p:nvSpPr>
        <p:spPr>
          <a:xfrm rot="8100000">
            <a:off x="-320397" y="132713"/>
            <a:ext cx="640794" cy="640794"/>
          </a:xfrm>
          <a:prstGeom prst="halfFrame">
            <a:avLst/>
          </a:prstGeom>
          <a:solidFill>
            <a:srgbClr val="5B6A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 name="任意多边形 15"/>
          <p:cNvSpPr/>
          <p:nvPr/>
        </p:nvSpPr>
        <p:spPr>
          <a:xfrm rot="2700000">
            <a:off x="-224459" y="230878"/>
            <a:ext cx="444464" cy="444464"/>
          </a:xfrm>
          <a:custGeom>
            <a:avLst/>
            <a:gdLst>
              <a:gd name="connsiteX0" fmla="*/ 0 w 1553029"/>
              <a:gd name="connsiteY0" fmla="*/ 0 h 1553029"/>
              <a:gd name="connsiteX1" fmla="*/ 1553029 w 1553029"/>
              <a:gd name="connsiteY1" fmla="*/ 0 h 1553029"/>
              <a:gd name="connsiteX2" fmla="*/ 1553029 w 1553029"/>
              <a:gd name="connsiteY2" fmla="*/ 1553029 h 1553029"/>
              <a:gd name="connsiteX3" fmla="*/ 1508683 w 1553029"/>
              <a:gd name="connsiteY3" fmla="*/ 1553029 h 1553029"/>
              <a:gd name="connsiteX4" fmla="*/ 0 w 1553029"/>
              <a:gd name="connsiteY4" fmla="*/ 44346 h 15530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3029" h="1553029">
                <a:moveTo>
                  <a:pt x="0" y="0"/>
                </a:moveTo>
                <a:lnTo>
                  <a:pt x="1553029" y="0"/>
                </a:lnTo>
                <a:lnTo>
                  <a:pt x="1553029" y="1553029"/>
                </a:lnTo>
                <a:lnTo>
                  <a:pt x="1508683" y="1553029"/>
                </a:lnTo>
                <a:lnTo>
                  <a:pt x="0" y="44346"/>
                </a:lnTo>
                <a:close/>
              </a:path>
            </a:pathLst>
          </a:custGeom>
          <a:noFill/>
          <a:ln w="38100">
            <a:gradFill flip="none" rotWithShape="1">
              <a:gsLst>
                <a:gs pos="0">
                  <a:srgbClr val="D7B26C">
                    <a:alpha val="0"/>
                  </a:srgbClr>
                </a:gs>
                <a:gs pos="80740">
                  <a:srgbClr val="D7B26C">
                    <a:alpha val="55000"/>
                  </a:srgbClr>
                </a:gs>
                <a:gs pos="61000">
                  <a:srgbClr val="D7B26C"/>
                </a:gs>
                <a:gs pos="45000">
                  <a:srgbClr val="D7B26C">
                    <a:alpha val="0"/>
                  </a:srgbClr>
                </a:gs>
                <a:gs pos="100000">
                  <a:srgbClr val="D7B26C"/>
                </a:gs>
              </a:gsLst>
              <a:lin ang="189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p:cNvSpPr txBox="1"/>
          <p:nvPr/>
        </p:nvSpPr>
        <p:spPr>
          <a:xfrm>
            <a:off x="453101" y="222646"/>
            <a:ext cx="3107344" cy="583565"/>
          </a:xfrm>
          <a:prstGeom prst="rect">
            <a:avLst/>
          </a:prstGeom>
          <a:noFill/>
        </p:spPr>
        <p:txBody>
          <a:bodyPr wrap="square" rtlCol="0">
            <a:spAutoFit/>
          </a:bodyPr>
          <a:lstStyle/>
          <a:p>
            <a:r>
              <a:rPr lang="zh-CN" altLang="en-US" sz="3200" dirty="0" smtClean="0">
                <a:solidFill>
                  <a:srgbClr val="444F56"/>
                </a:solidFill>
                <a:latin typeface="汉仪文黑-55简" panose="00020600040101010101" charset="-122"/>
                <a:ea typeface="汉仪文黑-55简" panose="00020600040101010101" charset="-122"/>
              </a:rPr>
              <a:t>总结：</a:t>
            </a:r>
            <a:endParaRPr lang="zh-CN" altLang="en-US" sz="3200" dirty="0" smtClean="0">
              <a:solidFill>
                <a:srgbClr val="444F56"/>
              </a:solidFill>
              <a:latin typeface="汉仪文黑-55简" panose="00020600040101010101" charset="-122"/>
              <a:ea typeface="汉仪文黑-55简" panose="00020600040101010101" charset="-122"/>
            </a:endParaRPr>
          </a:p>
        </p:txBody>
      </p:sp>
      <p:sp>
        <p:nvSpPr>
          <p:cNvPr id="6" name="正五边形 5"/>
          <p:cNvSpPr/>
          <p:nvPr/>
        </p:nvSpPr>
        <p:spPr>
          <a:xfrm>
            <a:off x="8118525" y="1817011"/>
            <a:ext cx="3585444" cy="3566494"/>
          </a:xfrm>
          <a:prstGeom prst="pentagon">
            <a:avLst/>
          </a:prstGeom>
          <a:solidFill>
            <a:srgbClr val="5B6A7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图片 14"/>
          <p:cNvPicPr>
            <a:picLocks noChangeAspect="1"/>
          </p:cNvPicPr>
          <p:nvPr/>
        </p:nvPicPr>
        <p:blipFill>
          <a:blip r:embed="rId1" cstate="print">
            <a:extLst>
              <a:ext uri="{28A0092B-C50C-407E-A947-70E740481C1C}">
                <a14:useLocalDpi xmlns:a14="http://schemas.microsoft.com/office/drawing/2010/main" val="0"/>
              </a:ext>
            </a:extLst>
          </a:blip>
          <a:srcRect l="3704" t="21423" r="1243" b="2535"/>
          <a:stretch>
            <a:fillRect/>
          </a:stretch>
        </p:blipFill>
        <p:spPr>
          <a:xfrm>
            <a:off x="8381648" y="2104641"/>
            <a:ext cx="3059199" cy="3059198"/>
          </a:xfrm>
          <a:custGeom>
            <a:avLst/>
            <a:gdLst>
              <a:gd name="connsiteX0" fmla="*/ 2607486 w 5214971"/>
              <a:gd name="connsiteY0" fmla="*/ 0 h 5214970"/>
              <a:gd name="connsiteX1" fmla="*/ 5214971 w 5214971"/>
              <a:gd name="connsiteY1" fmla="*/ 1991941 h 5214970"/>
              <a:gd name="connsiteX2" fmla="*/ 4219000 w 5214971"/>
              <a:gd name="connsiteY2" fmla="*/ 5214970 h 5214970"/>
              <a:gd name="connsiteX3" fmla="*/ 995971 w 5214971"/>
              <a:gd name="connsiteY3" fmla="*/ 5214970 h 5214970"/>
              <a:gd name="connsiteX4" fmla="*/ 0 w 5214971"/>
              <a:gd name="connsiteY4" fmla="*/ 1991941 h 5214970"/>
              <a:gd name="connsiteX5" fmla="*/ 2607486 w 5214971"/>
              <a:gd name="connsiteY5" fmla="*/ 0 h 5214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14971" h="5214970">
                <a:moveTo>
                  <a:pt x="2607486" y="0"/>
                </a:moveTo>
                <a:lnTo>
                  <a:pt x="5214971" y="1991941"/>
                </a:lnTo>
                <a:lnTo>
                  <a:pt x="4219000" y="5214970"/>
                </a:lnTo>
                <a:lnTo>
                  <a:pt x="995971" y="5214970"/>
                </a:lnTo>
                <a:lnTo>
                  <a:pt x="0" y="1991941"/>
                </a:lnTo>
                <a:lnTo>
                  <a:pt x="2607486" y="0"/>
                </a:lnTo>
                <a:close/>
              </a:path>
            </a:pathLst>
          </a:custGeom>
        </p:spPr>
      </p:pic>
      <p:sp>
        <p:nvSpPr>
          <p:cNvPr id="23" name="正五边形 22"/>
          <p:cNvSpPr/>
          <p:nvPr/>
        </p:nvSpPr>
        <p:spPr>
          <a:xfrm>
            <a:off x="8289245" y="1977938"/>
            <a:ext cx="3244004" cy="3312000"/>
          </a:xfrm>
          <a:prstGeom prst="pentagon">
            <a:avLst/>
          </a:prstGeom>
          <a:noFill/>
          <a:ln w="28575">
            <a:gradFill flip="none" rotWithShape="1">
              <a:gsLst>
                <a:gs pos="0">
                  <a:srgbClr val="D7B26C"/>
                </a:gs>
                <a:gs pos="77000">
                  <a:srgbClr val="D7B26C"/>
                </a:gs>
                <a:gs pos="50000">
                  <a:srgbClr val="D7B26C">
                    <a:alpha val="0"/>
                  </a:srgbClr>
                </a:gs>
                <a:gs pos="100000">
                  <a:srgbClr val="D7B26C">
                    <a:alpha val="0"/>
                  </a:srgb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779780" y="1751965"/>
            <a:ext cx="6743700" cy="3538220"/>
          </a:xfrm>
          <a:prstGeom prst="rect">
            <a:avLst/>
          </a:prstGeom>
          <a:noFill/>
        </p:spPr>
        <p:txBody>
          <a:bodyPr wrap="square" rtlCol="0">
            <a:spAutoFit/>
          </a:bodyPr>
          <a:p>
            <a:r>
              <a:rPr lang="zh-CN" altLang="en-US" sz="3200">
                <a:solidFill>
                  <a:schemeClr val="tx1"/>
                </a:solidFill>
                <a:uFillTx/>
              </a:rPr>
              <a:t>综合所述：</a:t>
            </a:r>
            <a:endParaRPr lang="zh-CN" altLang="en-US" sz="3200">
              <a:solidFill>
                <a:schemeClr val="tx1"/>
              </a:solidFill>
              <a:uFillTx/>
            </a:endParaRPr>
          </a:p>
          <a:p>
            <a:r>
              <a:rPr lang="zh-CN" altLang="en-US" sz="3200">
                <a:solidFill>
                  <a:schemeClr val="tx1"/>
                </a:solidFill>
                <a:uFillTx/>
              </a:rPr>
              <a:t>运用独立级联模型</a:t>
            </a:r>
            <a:endParaRPr lang="zh-CN" altLang="en-US" sz="3200">
              <a:solidFill>
                <a:schemeClr val="tx1"/>
              </a:solidFill>
              <a:uFillTx/>
            </a:endParaRPr>
          </a:p>
          <a:p>
            <a:r>
              <a:rPr lang="zh-CN" altLang="en-US" sz="3200">
                <a:solidFill>
                  <a:schemeClr val="tx1"/>
                </a:solidFill>
                <a:uFillTx/>
              </a:rPr>
              <a:t>使用贪心算法、出度排序以及二者结合的方式进行模拟传播</a:t>
            </a:r>
            <a:endParaRPr lang="zh-CN" altLang="en-US" sz="3200">
              <a:solidFill>
                <a:schemeClr val="tx1"/>
              </a:solidFill>
              <a:uFillTx/>
            </a:endParaRPr>
          </a:p>
          <a:p>
            <a:r>
              <a:rPr lang="zh-CN" altLang="en-US" sz="3200">
                <a:solidFill>
                  <a:schemeClr val="tx1"/>
                </a:solidFill>
                <a:uFillTx/>
              </a:rPr>
              <a:t>最后发现二者结合效率高，结果较好</a:t>
            </a:r>
            <a:endParaRPr lang="zh-CN" altLang="en-US" sz="3200">
              <a:solidFill>
                <a:schemeClr val="tx1"/>
              </a:solidFill>
              <a:uFillTx/>
            </a:endParaRPr>
          </a:p>
          <a:p>
            <a:r>
              <a:rPr lang="zh-CN" altLang="en-US" sz="3200">
                <a:solidFill>
                  <a:schemeClr val="tx1"/>
                </a:solidFill>
                <a:uFillTx/>
              </a:rPr>
              <a:t>而特征值法经检验，效果较差不予考虑</a:t>
            </a:r>
            <a:endParaRPr lang="zh-CN" altLang="en-US" sz="3200">
              <a:solidFill>
                <a:schemeClr val="tx1"/>
              </a:solidFill>
              <a:uFillTx/>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18784" y="-438150"/>
            <a:ext cx="2054282" cy="7742402"/>
            <a:chOff x="-318759" y="-438055"/>
            <a:chExt cx="2054231" cy="7742211"/>
          </a:xfrm>
        </p:grpSpPr>
        <p:grpSp>
          <p:nvGrpSpPr>
            <p:cNvPr id="3" name="组合 2"/>
            <p:cNvGrpSpPr/>
            <p:nvPr/>
          </p:nvGrpSpPr>
          <p:grpSpPr>
            <a:xfrm>
              <a:off x="-318758" y="-438055"/>
              <a:ext cx="2054230" cy="1341411"/>
              <a:chOff x="-318758" y="-438055"/>
              <a:chExt cx="2054230" cy="1341411"/>
            </a:xfrm>
          </p:grpSpPr>
          <p:sp>
            <p:nvSpPr>
              <p:cNvPr id="7" name="任意多边形 6"/>
              <p:cNvSpPr/>
              <p:nvPr/>
            </p:nvSpPr>
            <p:spPr>
              <a:xfrm rot="2700000">
                <a:off x="103782" y="-728333"/>
                <a:ext cx="1209149" cy="2054230"/>
              </a:xfrm>
              <a:custGeom>
                <a:avLst/>
                <a:gdLst>
                  <a:gd name="connsiteX0" fmla="*/ 579225 w 1209149"/>
                  <a:gd name="connsiteY0" fmla="*/ 629924 h 2054230"/>
                  <a:gd name="connsiteX1" fmla="*/ 1209149 w 1209149"/>
                  <a:gd name="connsiteY1" fmla="*/ 0 h 2054230"/>
                  <a:gd name="connsiteX2" fmla="*/ 1209149 w 1209149"/>
                  <a:gd name="connsiteY2" fmla="*/ 2054230 h 2054230"/>
                  <a:gd name="connsiteX3" fmla="*/ 629924 w 1209149"/>
                  <a:gd name="connsiteY3" fmla="*/ 2054230 h 2054230"/>
                  <a:gd name="connsiteX4" fmla="*/ 0 w 1209149"/>
                  <a:gd name="connsiteY4" fmla="*/ 1424306 h 2054230"/>
                  <a:gd name="connsiteX5" fmla="*/ 579225 w 1209149"/>
                  <a:gd name="connsiteY5" fmla="*/ 1424306 h 2054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9149" h="2054230">
                    <a:moveTo>
                      <a:pt x="579225" y="629924"/>
                    </a:moveTo>
                    <a:lnTo>
                      <a:pt x="1209149" y="0"/>
                    </a:lnTo>
                    <a:lnTo>
                      <a:pt x="1209149" y="2054230"/>
                    </a:lnTo>
                    <a:lnTo>
                      <a:pt x="629924" y="2054230"/>
                    </a:lnTo>
                    <a:lnTo>
                      <a:pt x="0" y="1424306"/>
                    </a:lnTo>
                    <a:lnTo>
                      <a:pt x="579225" y="1424306"/>
                    </a:lnTo>
                    <a:close/>
                  </a:path>
                </a:pathLst>
              </a:custGeom>
              <a:solidFill>
                <a:srgbClr val="5B6A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 name="任意多边形 7"/>
              <p:cNvSpPr/>
              <p:nvPr/>
            </p:nvSpPr>
            <p:spPr>
              <a:xfrm rot="2700000">
                <a:off x="28669" y="-657766"/>
                <a:ext cx="1072529" cy="1511952"/>
              </a:xfrm>
              <a:custGeom>
                <a:avLst/>
                <a:gdLst>
                  <a:gd name="connsiteX0" fmla="*/ 0 w 1072529"/>
                  <a:gd name="connsiteY0" fmla="*/ 1072529 h 1511952"/>
                  <a:gd name="connsiteX1" fmla="*/ 1072529 w 1072529"/>
                  <a:gd name="connsiteY1" fmla="*/ 0 h 1511952"/>
                  <a:gd name="connsiteX2" fmla="*/ 1072529 w 1072529"/>
                  <a:gd name="connsiteY2" fmla="*/ 1511952 h 1511952"/>
                  <a:gd name="connsiteX3" fmla="*/ 439424 w 1072529"/>
                  <a:gd name="connsiteY3" fmla="*/ 1511952 h 1511952"/>
                </a:gdLst>
                <a:ahLst/>
                <a:cxnLst>
                  <a:cxn ang="0">
                    <a:pos x="connsiteX0" y="connsiteY0"/>
                  </a:cxn>
                  <a:cxn ang="0">
                    <a:pos x="connsiteX1" y="connsiteY1"/>
                  </a:cxn>
                  <a:cxn ang="0">
                    <a:pos x="connsiteX2" y="connsiteY2"/>
                  </a:cxn>
                  <a:cxn ang="0">
                    <a:pos x="connsiteX3" y="connsiteY3"/>
                  </a:cxn>
                </a:cxnLst>
                <a:rect l="l" t="t" r="r" b="b"/>
                <a:pathLst>
                  <a:path w="1072529" h="1511952">
                    <a:moveTo>
                      <a:pt x="0" y="1072529"/>
                    </a:moveTo>
                    <a:lnTo>
                      <a:pt x="1072529" y="0"/>
                    </a:lnTo>
                    <a:lnTo>
                      <a:pt x="1072529" y="1511952"/>
                    </a:lnTo>
                    <a:lnTo>
                      <a:pt x="439424" y="1511952"/>
                    </a:lnTo>
                    <a:close/>
                  </a:path>
                </a:pathLst>
              </a:custGeom>
              <a:noFill/>
              <a:ln w="57150">
                <a:gradFill flip="none" rotWithShape="1">
                  <a:gsLst>
                    <a:gs pos="0">
                      <a:srgbClr val="D7B26C"/>
                    </a:gs>
                    <a:gs pos="67000">
                      <a:srgbClr val="D7B26C">
                        <a:alpha val="40000"/>
                      </a:srgbClr>
                    </a:gs>
                    <a:gs pos="100000">
                      <a:srgbClr val="D7B26C">
                        <a:alpha val="65000"/>
                      </a:srgbClr>
                    </a:gs>
                  </a:gsLst>
                  <a:lin ang="162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 name="组合 3"/>
            <p:cNvGrpSpPr/>
            <p:nvPr/>
          </p:nvGrpSpPr>
          <p:grpSpPr>
            <a:xfrm flipV="1">
              <a:off x="-318759" y="5962745"/>
              <a:ext cx="2054230" cy="1341411"/>
              <a:chOff x="-318758" y="-438055"/>
              <a:chExt cx="2054230" cy="1341411"/>
            </a:xfrm>
          </p:grpSpPr>
          <p:sp>
            <p:nvSpPr>
              <p:cNvPr id="5" name="任意多边形 4"/>
              <p:cNvSpPr/>
              <p:nvPr/>
            </p:nvSpPr>
            <p:spPr>
              <a:xfrm rot="2700000">
                <a:off x="103782" y="-728333"/>
                <a:ext cx="1209149" cy="2054230"/>
              </a:xfrm>
              <a:custGeom>
                <a:avLst/>
                <a:gdLst>
                  <a:gd name="connsiteX0" fmla="*/ 579225 w 1209149"/>
                  <a:gd name="connsiteY0" fmla="*/ 629924 h 2054230"/>
                  <a:gd name="connsiteX1" fmla="*/ 1209149 w 1209149"/>
                  <a:gd name="connsiteY1" fmla="*/ 0 h 2054230"/>
                  <a:gd name="connsiteX2" fmla="*/ 1209149 w 1209149"/>
                  <a:gd name="connsiteY2" fmla="*/ 2054230 h 2054230"/>
                  <a:gd name="connsiteX3" fmla="*/ 629924 w 1209149"/>
                  <a:gd name="connsiteY3" fmla="*/ 2054230 h 2054230"/>
                  <a:gd name="connsiteX4" fmla="*/ 0 w 1209149"/>
                  <a:gd name="connsiteY4" fmla="*/ 1424306 h 2054230"/>
                  <a:gd name="connsiteX5" fmla="*/ 579225 w 1209149"/>
                  <a:gd name="connsiteY5" fmla="*/ 1424306 h 2054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9149" h="2054230">
                    <a:moveTo>
                      <a:pt x="579225" y="629924"/>
                    </a:moveTo>
                    <a:lnTo>
                      <a:pt x="1209149" y="0"/>
                    </a:lnTo>
                    <a:lnTo>
                      <a:pt x="1209149" y="2054230"/>
                    </a:lnTo>
                    <a:lnTo>
                      <a:pt x="629924" y="2054230"/>
                    </a:lnTo>
                    <a:lnTo>
                      <a:pt x="0" y="1424306"/>
                    </a:lnTo>
                    <a:lnTo>
                      <a:pt x="579225" y="1424306"/>
                    </a:lnTo>
                    <a:close/>
                  </a:path>
                </a:pathLst>
              </a:custGeom>
              <a:solidFill>
                <a:srgbClr val="5B6A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 name="任意多边形 5"/>
              <p:cNvSpPr/>
              <p:nvPr/>
            </p:nvSpPr>
            <p:spPr>
              <a:xfrm rot="2700000">
                <a:off x="28669" y="-657766"/>
                <a:ext cx="1072529" cy="1511952"/>
              </a:xfrm>
              <a:custGeom>
                <a:avLst/>
                <a:gdLst>
                  <a:gd name="connsiteX0" fmla="*/ 0 w 1072529"/>
                  <a:gd name="connsiteY0" fmla="*/ 1072529 h 1511952"/>
                  <a:gd name="connsiteX1" fmla="*/ 1072529 w 1072529"/>
                  <a:gd name="connsiteY1" fmla="*/ 0 h 1511952"/>
                  <a:gd name="connsiteX2" fmla="*/ 1072529 w 1072529"/>
                  <a:gd name="connsiteY2" fmla="*/ 1511952 h 1511952"/>
                  <a:gd name="connsiteX3" fmla="*/ 439424 w 1072529"/>
                  <a:gd name="connsiteY3" fmla="*/ 1511952 h 1511952"/>
                </a:gdLst>
                <a:ahLst/>
                <a:cxnLst>
                  <a:cxn ang="0">
                    <a:pos x="connsiteX0" y="connsiteY0"/>
                  </a:cxn>
                  <a:cxn ang="0">
                    <a:pos x="connsiteX1" y="connsiteY1"/>
                  </a:cxn>
                  <a:cxn ang="0">
                    <a:pos x="connsiteX2" y="connsiteY2"/>
                  </a:cxn>
                  <a:cxn ang="0">
                    <a:pos x="connsiteX3" y="connsiteY3"/>
                  </a:cxn>
                </a:cxnLst>
                <a:rect l="l" t="t" r="r" b="b"/>
                <a:pathLst>
                  <a:path w="1072529" h="1511952">
                    <a:moveTo>
                      <a:pt x="0" y="1072529"/>
                    </a:moveTo>
                    <a:lnTo>
                      <a:pt x="1072529" y="0"/>
                    </a:lnTo>
                    <a:lnTo>
                      <a:pt x="1072529" y="1511952"/>
                    </a:lnTo>
                    <a:lnTo>
                      <a:pt x="439424" y="1511952"/>
                    </a:lnTo>
                    <a:close/>
                  </a:path>
                </a:pathLst>
              </a:custGeom>
              <a:noFill/>
              <a:ln w="57150">
                <a:gradFill flip="none" rotWithShape="1">
                  <a:gsLst>
                    <a:gs pos="0">
                      <a:srgbClr val="D7B26C"/>
                    </a:gs>
                    <a:gs pos="67000">
                      <a:srgbClr val="D7B26C">
                        <a:alpha val="40000"/>
                      </a:srgbClr>
                    </a:gs>
                    <a:gs pos="100000">
                      <a:srgbClr val="D7B26C">
                        <a:alpha val="65000"/>
                      </a:srgbClr>
                    </a:gs>
                  </a:gsLst>
                  <a:lin ang="162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9" name="组合 8"/>
          <p:cNvGrpSpPr/>
          <p:nvPr/>
        </p:nvGrpSpPr>
        <p:grpSpPr>
          <a:xfrm>
            <a:off x="9629471" y="-57386"/>
            <a:ext cx="4744029" cy="6972537"/>
            <a:chOff x="9629471" y="-57386"/>
            <a:chExt cx="4744029" cy="6972537"/>
          </a:xfrm>
        </p:grpSpPr>
        <p:sp>
          <p:nvSpPr>
            <p:cNvPr id="10" name="任意多边形 9"/>
            <p:cNvSpPr/>
            <p:nvPr/>
          </p:nvSpPr>
          <p:spPr>
            <a:xfrm rot="2700000">
              <a:off x="10004350" y="1244426"/>
              <a:ext cx="4369150" cy="4369150"/>
            </a:xfrm>
            <a:custGeom>
              <a:avLst/>
              <a:gdLst>
                <a:gd name="connsiteX0" fmla="*/ 0 w 4369150"/>
                <a:gd name="connsiteY0" fmla="*/ 0 h 4369150"/>
                <a:gd name="connsiteX1" fmla="*/ 875900 w 4369150"/>
                <a:gd name="connsiteY1" fmla="*/ 875899 h 4369150"/>
                <a:gd name="connsiteX2" fmla="*/ 875899 w 4369150"/>
                <a:gd name="connsiteY2" fmla="*/ 3493251 h 4369150"/>
                <a:gd name="connsiteX3" fmla="*/ 3493251 w 4369150"/>
                <a:gd name="connsiteY3" fmla="*/ 3493251 h 4369150"/>
                <a:gd name="connsiteX4" fmla="*/ 4369150 w 4369150"/>
                <a:gd name="connsiteY4" fmla="*/ 4369150 h 4369150"/>
                <a:gd name="connsiteX5" fmla="*/ 0 w 4369150"/>
                <a:gd name="connsiteY5" fmla="*/ 4369150 h 4369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69150" h="4369150">
                  <a:moveTo>
                    <a:pt x="0" y="0"/>
                  </a:moveTo>
                  <a:lnTo>
                    <a:pt x="875900" y="875899"/>
                  </a:lnTo>
                  <a:lnTo>
                    <a:pt x="875899" y="3493251"/>
                  </a:lnTo>
                  <a:lnTo>
                    <a:pt x="3493251" y="3493251"/>
                  </a:lnTo>
                  <a:lnTo>
                    <a:pt x="4369150" y="4369150"/>
                  </a:lnTo>
                  <a:lnTo>
                    <a:pt x="0" y="4369150"/>
                  </a:lnTo>
                  <a:close/>
                </a:path>
              </a:pathLst>
            </a:custGeom>
            <a:solidFill>
              <a:srgbClr val="5B6A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nvGrpSpPr>
            <p:cNvPr id="11" name="组合 10"/>
            <p:cNvGrpSpPr/>
            <p:nvPr/>
          </p:nvGrpSpPr>
          <p:grpSpPr>
            <a:xfrm>
              <a:off x="9629471" y="-57386"/>
              <a:ext cx="2620422" cy="6972537"/>
              <a:chOff x="9629471" y="-57386"/>
              <a:chExt cx="2620422" cy="6972537"/>
            </a:xfrm>
          </p:grpSpPr>
          <p:sp>
            <p:nvSpPr>
              <p:cNvPr id="12" name="任意多边形 11"/>
              <p:cNvSpPr/>
              <p:nvPr/>
            </p:nvSpPr>
            <p:spPr>
              <a:xfrm>
                <a:off x="10177462" y="5889069"/>
                <a:ext cx="2014538" cy="1007269"/>
              </a:xfrm>
              <a:custGeom>
                <a:avLst/>
                <a:gdLst>
                  <a:gd name="connsiteX0" fmla="*/ 1007269 w 2014538"/>
                  <a:gd name="connsiteY0" fmla="*/ 0 h 1007269"/>
                  <a:gd name="connsiteX1" fmla="*/ 2014538 w 2014538"/>
                  <a:gd name="connsiteY1" fmla="*/ 1007269 h 1007269"/>
                  <a:gd name="connsiteX2" fmla="*/ 0 w 2014538"/>
                  <a:gd name="connsiteY2" fmla="*/ 1007269 h 1007269"/>
                </a:gdLst>
                <a:ahLst/>
                <a:cxnLst>
                  <a:cxn ang="0">
                    <a:pos x="connsiteX0" y="connsiteY0"/>
                  </a:cxn>
                  <a:cxn ang="0">
                    <a:pos x="connsiteX1" y="connsiteY1"/>
                  </a:cxn>
                  <a:cxn ang="0">
                    <a:pos x="connsiteX2" y="connsiteY2"/>
                  </a:cxn>
                </a:cxnLst>
                <a:rect l="l" t="t" r="r" b="b"/>
                <a:pathLst>
                  <a:path w="2014538" h="1007269">
                    <a:moveTo>
                      <a:pt x="1007269" y="0"/>
                    </a:moveTo>
                    <a:lnTo>
                      <a:pt x="2014538" y="1007269"/>
                    </a:lnTo>
                    <a:lnTo>
                      <a:pt x="0" y="1007269"/>
                    </a:lnTo>
                    <a:close/>
                  </a:path>
                </a:pathLst>
              </a:custGeom>
              <a:solidFill>
                <a:srgbClr val="5B6A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12"/>
              <p:cNvSpPr/>
              <p:nvPr/>
            </p:nvSpPr>
            <p:spPr>
              <a:xfrm>
                <a:off x="9901083" y="2840615"/>
                <a:ext cx="2329761" cy="4074536"/>
              </a:xfrm>
              <a:custGeom>
                <a:avLst/>
                <a:gdLst>
                  <a:gd name="connsiteX0" fmla="*/ 2329761 w 2329761"/>
                  <a:gd name="connsiteY0" fmla="*/ 0 h 4074536"/>
                  <a:gd name="connsiteX1" fmla="*/ 2329761 w 2329761"/>
                  <a:gd name="connsiteY1" fmla="*/ 4074536 h 4074536"/>
                  <a:gd name="connsiteX2" fmla="*/ 1744775 w 2329761"/>
                  <a:gd name="connsiteY2" fmla="*/ 4074536 h 4074536"/>
                  <a:gd name="connsiteX3" fmla="*/ 0 w 2329761"/>
                  <a:gd name="connsiteY3" fmla="*/ 2329761 h 4074536"/>
                </a:gdLst>
                <a:ahLst/>
                <a:cxnLst>
                  <a:cxn ang="0">
                    <a:pos x="connsiteX0" y="connsiteY0"/>
                  </a:cxn>
                  <a:cxn ang="0">
                    <a:pos x="connsiteX1" y="connsiteY1"/>
                  </a:cxn>
                  <a:cxn ang="0">
                    <a:pos x="connsiteX2" y="connsiteY2"/>
                  </a:cxn>
                  <a:cxn ang="0">
                    <a:pos x="connsiteX3" y="connsiteY3"/>
                  </a:cxn>
                </a:cxnLst>
                <a:rect l="l" t="t" r="r" b="b"/>
                <a:pathLst>
                  <a:path w="2329761" h="4074536">
                    <a:moveTo>
                      <a:pt x="2329761" y="0"/>
                    </a:moveTo>
                    <a:lnTo>
                      <a:pt x="2329761" y="4074536"/>
                    </a:lnTo>
                    <a:lnTo>
                      <a:pt x="1744775" y="4074536"/>
                    </a:lnTo>
                    <a:lnTo>
                      <a:pt x="0" y="2329761"/>
                    </a:lnTo>
                    <a:close/>
                  </a:path>
                </a:pathLst>
              </a:custGeom>
              <a:noFill/>
              <a:ln w="57150">
                <a:gradFill flip="none" rotWithShape="1">
                  <a:gsLst>
                    <a:gs pos="0">
                      <a:srgbClr val="D7B26C"/>
                    </a:gs>
                    <a:gs pos="31000">
                      <a:srgbClr val="D7B26C">
                        <a:alpha val="27000"/>
                      </a:srgbClr>
                    </a:gs>
                    <a:gs pos="65000">
                      <a:srgbClr val="D7B26C"/>
                    </a:gs>
                    <a:gs pos="100000">
                      <a:srgbClr val="D7B26C">
                        <a:alpha val="0"/>
                      </a:srgb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任意多边形 13"/>
              <p:cNvSpPr/>
              <p:nvPr/>
            </p:nvSpPr>
            <p:spPr>
              <a:xfrm>
                <a:off x="10162403" y="3101936"/>
                <a:ext cx="2068440" cy="3811626"/>
              </a:xfrm>
              <a:custGeom>
                <a:avLst/>
                <a:gdLst>
                  <a:gd name="connsiteX0" fmla="*/ 2068440 w 2068440"/>
                  <a:gd name="connsiteY0" fmla="*/ 0 h 3811626"/>
                  <a:gd name="connsiteX1" fmla="*/ 2068440 w 2068440"/>
                  <a:gd name="connsiteY1" fmla="*/ 3811626 h 3811626"/>
                  <a:gd name="connsiteX2" fmla="*/ 1743186 w 2068440"/>
                  <a:gd name="connsiteY2" fmla="*/ 3811626 h 3811626"/>
                  <a:gd name="connsiteX3" fmla="*/ 0 w 2068440"/>
                  <a:gd name="connsiteY3" fmla="*/ 2068440 h 3811626"/>
                </a:gdLst>
                <a:ahLst/>
                <a:cxnLst>
                  <a:cxn ang="0">
                    <a:pos x="connsiteX0" y="connsiteY0"/>
                  </a:cxn>
                  <a:cxn ang="0">
                    <a:pos x="connsiteX1" y="connsiteY1"/>
                  </a:cxn>
                  <a:cxn ang="0">
                    <a:pos x="connsiteX2" y="connsiteY2"/>
                  </a:cxn>
                  <a:cxn ang="0">
                    <a:pos x="connsiteX3" y="connsiteY3"/>
                  </a:cxn>
                </a:cxnLst>
                <a:rect l="l" t="t" r="r" b="b"/>
                <a:pathLst>
                  <a:path w="2068440" h="3811626">
                    <a:moveTo>
                      <a:pt x="2068440" y="0"/>
                    </a:moveTo>
                    <a:lnTo>
                      <a:pt x="2068440" y="3811626"/>
                    </a:lnTo>
                    <a:lnTo>
                      <a:pt x="1743186" y="3811626"/>
                    </a:lnTo>
                    <a:lnTo>
                      <a:pt x="0" y="2068440"/>
                    </a:lnTo>
                    <a:close/>
                  </a:path>
                </a:pathLst>
              </a:custGeom>
              <a:noFill/>
              <a:ln w="57150">
                <a:gradFill flip="none" rotWithShape="1">
                  <a:gsLst>
                    <a:gs pos="0">
                      <a:srgbClr val="D7B26C"/>
                    </a:gs>
                    <a:gs pos="31000">
                      <a:srgbClr val="D7B26C">
                        <a:alpha val="27000"/>
                      </a:srgbClr>
                    </a:gs>
                    <a:gs pos="65000">
                      <a:srgbClr val="D7B26C"/>
                    </a:gs>
                    <a:gs pos="100000">
                      <a:srgbClr val="D7B26C">
                        <a:alpha val="0"/>
                      </a:srgb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任意多边形 14"/>
              <p:cNvSpPr/>
              <p:nvPr/>
            </p:nvSpPr>
            <p:spPr>
              <a:xfrm>
                <a:off x="9901084" y="-57386"/>
                <a:ext cx="2348809" cy="4093820"/>
              </a:xfrm>
              <a:custGeom>
                <a:avLst/>
                <a:gdLst>
                  <a:gd name="connsiteX0" fmla="*/ 1745011 w 2348809"/>
                  <a:gd name="connsiteY0" fmla="*/ 0 h 4093820"/>
                  <a:gd name="connsiteX1" fmla="*/ 2348809 w 2348809"/>
                  <a:gd name="connsiteY1" fmla="*/ 0 h 4093820"/>
                  <a:gd name="connsiteX2" fmla="*/ 2348809 w 2348809"/>
                  <a:gd name="connsiteY2" fmla="*/ 4093820 h 4093820"/>
                  <a:gd name="connsiteX3" fmla="*/ 0 w 2348809"/>
                  <a:gd name="connsiteY3" fmla="*/ 1745011 h 4093820"/>
                </a:gdLst>
                <a:ahLst/>
                <a:cxnLst>
                  <a:cxn ang="0">
                    <a:pos x="connsiteX0" y="connsiteY0"/>
                  </a:cxn>
                  <a:cxn ang="0">
                    <a:pos x="connsiteX1" y="connsiteY1"/>
                  </a:cxn>
                  <a:cxn ang="0">
                    <a:pos x="connsiteX2" y="connsiteY2"/>
                  </a:cxn>
                  <a:cxn ang="0">
                    <a:pos x="connsiteX3" y="connsiteY3"/>
                  </a:cxn>
                </a:cxnLst>
                <a:rect l="l" t="t" r="r" b="b"/>
                <a:pathLst>
                  <a:path w="2348809" h="4093820">
                    <a:moveTo>
                      <a:pt x="1745011" y="0"/>
                    </a:moveTo>
                    <a:lnTo>
                      <a:pt x="2348809" y="0"/>
                    </a:lnTo>
                    <a:lnTo>
                      <a:pt x="2348809" y="4093820"/>
                    </a:lnTo>
                    <a:lnTo>
                      <a:pt x="0" y="1745011"/>
                    </a:lnTo>
                    <a:close/>
                  </a:path>
                </a:pathLst>
              </a:custGeom>
              <a:noFill/>
              <a:ln w="57150">
                <a:gradFill flip="none" rotWithShape="1">
                  <a:gsLst>
                    <a:gs pos="0">
                      <a:srgbClr val="D7B26C"/>
                    </a:gs>
                    <a:gs pos="31000">
                      <a:srgbClr val="D7B26C">
                        <a:alpha val="27000"/>
                      </a:srgbClr>
                    </a:gs>
                    <a:gs pos="65000">
                      <a:srgbClr val="D7B26C"/>
                    </a:gs>
                    <a:gs pos="100000">
                      <a:srgbClr val="D7B26C">
                        <a:alpha val="0"/>
                      </a:srgb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任意多边形 15"/>
              <p:cNvSpPr/>
              <p:nvPr/>
            </p:nvSpPr>
            <p:spPr>
              <a:xfrm>
                <a:off x="10162404" y="-57149"/>
                <a:ext cx="2057866" cy="3802641"/>
              </a:xfrm>
              <a:custGeom>
                <a:avLst/>
                <a:gdLst>
                  <a:gd name="connsiteX0" fmla="*/ 1744775 w 2057866"/>
                  <a:gd name="connsiteY0" fmla="*/ 0 h 3802641"/>
                  <a:gd name="connsiteX1" fmla="*/ 2057866 w 2057866"/>
                  <a:gd name="connsiteY1" fmla="*/ 0 h 3802641"/>
                  <a:gd name="connsiteX2" fmla="*/ 2057866 w 2057866"/>
                  <a:gd name="connsiteY2" fmla="*/ 3802641 h 3802641"/>
                  <a:gd name="connsiteX3" fmla="*/ 0 w 2057866"/>
                  <a:gd name="connsiteY3" fmla="*/ 1744775 h 3802641"/>
                </a:gdLst>
                <a:ahLst/>
                <a:cxnLst>
                  <a:cxn ang="0">
                    <a:pos x="connsiteX0" y="connsiteY0"/>
                  </a:cxn>
                  <a:cxn ang="0">
                    <a:pos x="connsiteX1" y="connsiteY1"/>
                  </a:cxn>
                  <a:cxn ang="0">
                    <a:pos x="connsiteX2" y="connsiteY2"/>
                  </a:cxn>
                  <a:cxn ang="0">
                    <a:pos x="connsiteX3" y="connsiteY3"/>
                  </a:cxn>
                </a:cxnLst>
                <a:rect l="l" t="t" r="r" b="b"/>
                <a:pathLst>
                  <a:path w="2057866" h="3802641">
                    <a:moveTo>
                      <a:pt x="1744775" y="0"/>
                    </a:moveTo>
                    <a:lnTo>
                      <a:pt x="2057866" y="0"/>
                    </a:lnTo>
                    <a:lnTo>
                      <a:pt x="2057866" y="3802641"/>
                    </a:lnTo>
                    <a:lnTo>
                      <a:pt x="0" y="1744775"/>
                    </a:lnTo>
                    <a:close/>
                  </a:path>
                </a:pathLst>
              </a:custGeom>
              <a:noFill/>
              <a:ln w="57150">
                <a:gradFill flip="none" rotWithShape="1">
                  <a:gsLst>
                    <a:gs pos="0">
                      <a:srgbClr val="D7B26C"/>
                    </a:gs>
                    <a:gs pos="31000">
                      <a:srgbClr val="D7B26C">
                        <a:alpha val="27000"/>
                      </a:srgbClr>
                    </a:gs>
                    <a:gs pos="65000">
                      <a:srgbClr val="D7B26C"/>
                    </a:gs>
                    <a:gs pos="100000">
                      <a:srgbClr val="D7B26C">
                        <a:alpha val="0"/>
                      </a:srgb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任意多边形 16"/>
              <p:cNvSpPr/>
              <p:nvPr/>
            </p:nvSpPr>
            <p:spPr>
              <a:xfrm>
                <a:off x="9629471" y="857250"/>
                <a:ext cx="2601373" cy="5143500"/>
              </a:xfrm>
              <a:custGeom>
                <a:avLst/>
                <a:gdLst>
                  <a:gd name="connsiteX0" fmla="*/ 2571750 w 2601373"/>
                  <a:gd name="connsiteY0" fmla="*/ 0 h 5143500"/>
                  <a:gd name="connsiteX1" fmla="*/ 2601373 w 2601373"/>
                  <a:gd name="connsiteY1" fmla="*/ 29623 h 5143500"/>
                  <a:gd name="connsiteX2" fmla="*/ 2601373 w 2601373"/>
                  <a:gd name="connsiteY2" fmla="*/ 5113877 h 5143500"/>
                  <a:gd name="connsiteX3" fmla="*/ 2571750 w 2601373"/>
                  <a:gd name="connsiteY3" fmla="*/ 5143500 h 5143500"/>
                  <a:gd name="connsiteX4" fmla="*/ 0 w 2601373"/>
                  <a:gd name="connsiteY4" fmla="*/ 2571750 h 514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1373" h="5143500">
                    <a:moveTo>
                      <a:pt x="2571750" y="0"/>
                    </a:moveTo>
                    <a:lnTo>
                      <a:pt x="2601373" y="29623"/>
                    </a:lnTo>
                    <a:lnTo>
                      <a:pt x="2601373" y="5113877"/>
                    </a:lnTo>
                    <a:lnTo>
                      <a:pt x="2571750" y="5143500"/>
                    </a:lnTo>
                    <a:lnTo>
                      <a:pt x="0" y="2571750"/>
                    </a:lnTo>
                    <a:close/>
                  </a:path>
                </a:pathLst>
              </a:custGeom>
              <a:noFill/>
              <a:ln w="57150">
                <a:gradFill flip="none" rotWithShape="1">
                  <a:gsLst>
                    <a:gs pos="0">
                      <a:srgbClr val="D7B26C"/>
                    </a:gs>
                    <a:gs pos="57000">
                      <a:srgbClr val="D7B26C">
                        <a:alpha val="28000"/>
                      </a:srgbClr>
                    </a:gs>
                    <a:gs pos="100000">
                      <a:srgbClr val="D7B26C">
                        <a:alpha val="0"/>
                      </a:srgb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任意多边形 17"/>
              <p:cNvSpPr/>
              <p:nvPr/>
            </p:nvSpPr>
            <p:spPr>
              <a:xfrm>
                <a:off x="10734370" y="1962150"/>
                <a:ext cx="1466850" cy="2933700"/>
              </a:xfrm>
              <a:custGeom>
                <a:avLst/>
                <a:gdLst>
                  <a:gd name="connsiteX0" fmla="*/ 1466850 w 1466850"/>
                  <a:gd name="connsiteY0" fmla="*/ 0 h 2933700"/>
                  <a:gd name="connsiteX1" fmla="*/ 1466850 w 1466850"/>
                  <a:gd name="connsiteY1" fmla="*/ 2933700 h 2933700"/>
                  <a:gd name="connsiteX2" fmla="*/ 0 w 1466850"/>
                  <a:gd name="connsiteY2" fmla="*/ 1466850 h 2933700"/>
                </a:gdLst>
                <a:ahLst/>
                <a:cxnLst>
                  <a:cxn ang="0">
                    <a:pos x="connsiteX0" y="connsiteY0"/>
                  </a:cxn>
                  <a:cxn ang="0">
                    <a:pos x="connsiteX1" y="connsiteY1"/>
                  </a:cxn>
                  <a:cxn ang="0">
                    <a:pos x="connsiteX2" y="connsiteY2"/>
                  </a:cxn>
                </a:cxnLst>
                <a:rect l="l" t="t" r="r" b="b"/>
                <a:pathLst>
                  <a:path w="1466850" h="2933700">
                    <a:moveTo>
                      <a:pt x="1466850" y="0"/>
                    </a:moveTo>
                    <a:lnTo>
                      <a:pt x="1466850" y="2933700"/>
                    </a:lnTo>
                    <a:lnTo>
                      <a:pt x="0" y="1466850"/>
                    </a:lnTo>
                    <a:close/>
                  </a:path>
                </a:pathLst>
              </a:custGeom>
              <a:solidFill>
                <a:srgbClr val="5B6A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任意多边形 18"/>
              <p:cNvSpPr/>
              <p:nvPr/>
            </p:nvSpPr>
            <p:spPr>
              <a:xfrm>
                <a:off x="11237917" y="2465696"/>
                <a:ext cx="973877" cy="1926608"/>
              </a:xfrm>
              <a:custGeom>
                <a:avLst/>
                <a:gdLst>
                  <a:gd name="connsiteX0" fmla="*/ 963304 w 973877"/>
                  <a:gd name="connsiteY0" fmla="*/ 0 h 1926608"/>
                  <a:gd name="connsiteX1" fmla="*/ 973877 w 973877"/>
                  <a:gd name="connsiteY1" fmla="*/ 10573 h 1926608"/>
                  <a:gd name="connsiteX2" fmla="*/ 973877 w 973877"/>
                  <a:gd name="connsiteY2" fmla="*/ 1916035 h 1926608"/>
                  <a:gd name="connsiteX3" fmla="*/ 963304 w 973877"/>
                  <a:gd name="connsiteY3" fmla="*/ 1926608 h 1926608"/>
                  <a:gd name="connsiteX4" fmla="*/ 0 w 973877"/>
                  <a:gd name="connsiteY4" fmla="*/ 963304 h 1926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3877" h="1926608">
                    <a:moveTo>
                      <a:pt x="963304" y="0"/>
                    </a:moveTo>
                    <a:lnTo>
                      <a:pt x="973877" y="10573"/>
                    </a:lnTo>
                    <a:lnTo>
                      <a:pt x="973877" y="1916035"/>
                    </a:lnTo>
                    <a:lnTo>
                      <a:pt x="963304" y="1926608"/>
                    </a:lnTo>
                    <a:lnTo>
                      <a:pt x="0" y="963304"/>
                    </a:lnTo>
                    <a:close/>
                  </a:path>
                </a:pathLst>
              </a:custGeom>
              <a:noFill/>
              <a:ln w="57150">
                <a:gradFill flip="none" rotWithShape="1">
                  <a:gsLst>
                    <a:gs pos="0">
                      <a:srgbClr val="D7B26C"/>
                    </a:gs>
                    <a:gs pos="57000">
                      <a:srgbClr val="D7B26C">
                        <a:alpha val="28000"/>
                      </a:srgbClr>
                    </a:gs>
                    <a:gs pos="100000">
                      <a:srgbClr val="D7B26C">
                        <a:alpha val="0"/>
                      </a:srgb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cxnSp>
        <p:nvCxnSpPr>
          <p:cNvPr id="20" name="直接连接符 19"/>
          <p:cNvCxnSpPr>
            <a:stCxn id="7" idx="2"/>
            <a:endCxn id="5" idx="2"/>
          </p:cNvCxnSpPr>
          <p:nvPr/>
        </p:nvCxnSpPr>
        <p:spPr>
          <a:xfrm flipH="1">
            <a:off x="409568" y="1452513"/>
            <a:ext cx="1" cy="3961076"/>
          </a:xfrm>
          <a:prstGeom prst="line">
            <a:avLst/>
          </a:prstGeom>
          <a:ln w="38100">
            <a:gradFill flip="none" rotWithShape="1">
              <a:gsLst>
                <a:gs pos="0">
                  <a:srgbClr val="D7B26C"/>
                </a:gs>
                <a:gs pos="47000">
                  <a:srgbClr val="D7B26C">
                    <a:alpha val="64000"/>
                  </a:srgbClr>
                </a:gs>
                <a:gs pos="79000">
                  <a:srgbClr val="D7B26C">
                    <a:alpha val="36000"/>
                  </a:srgbClr>
                </a:gs>
                <a:gs pos="25000">
                  <a:srgbClr val="D7B26C">
                    <a:alpha val="40000"/>
                  </a:srgbClr>
                </a:gs>
                <a:gs pos="100000">
                  <a:srgbClr val="D7B26C"/>
                </a:gs>
              </a:gsLst>
              <a:lin ang="5400000" scaled="1"/>
              <a:tileRect/>
            </a:gradFill>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2296100" y="1613420"/>
            <a:ext cx="4916007" cy="2122805"/>
          </a:xfrm>
          <a:prstGeom prst="rect">
            <a:avLst/>
          </a:prstGeom>
          <a:noFill/>
        </p:spPr>
        <p:txBody>
          <a:bodyPr wrap="square" rtlCol="0">
            <a:spAutoFit/>
          </a:bodyPr>
          <a:lstStyle/>
          <a:p>
            <a:pPr algn="dist" fontAlgn="auto">
              <a:lnSpc>
                <a:spcPct val="100000"/>
              </a:lnSpc>
            </a:pPr>
            <a:r>
              <a:rPr lang="zh-CN" altLang="en-US" sz="6600" dirty="0">
                <a:solidFill>
                  <a:srgbClr val="444F56"/>
                </a:solidFill>
                <a:latin typeface="汉仪文黑-55简" panose="00020600040101010101" charset="-122"/>
                <a:ea typeface="汉仪文黑-55简" panose="00020600040101010101" charset="-122"/>
              </a:rPr>
              <a:t>请</a:t>
            </a:r>
            <a:r>
              <a:rPr lang="zh-CN" altLang="en-US" sz="6600" dirty="0" smtClean="0">
                <a:solidFill>
                  <a:srgbClr val="444F56"/>
                </a:solidFill>
                <a:latin typeface="汉仪文黑-55简" panose="00020600040101010101" charset="-122"/>
                <a:ea typeface="汉仪文黑-55简" panose="00020600040101010101" charset="-122"/>
              </a:rPr>
              <a:t>各位批</a:t>
            </a:r>
            <a:endParaRPr lang="zh-CN" altLang="en-US" sz="6600" dirty="0" smtClean="0">
              <a:solidFill>
                <a:srgbClr val="444F56"/>
              </a:solidFill>
              <a:latin typeface="汉仪文黑-55简" panose="00020600040101010101" charset="-122"/>
              <a:ea typeface="汉仪文黑-55简" panose="00020600040101010101" charset="-122"/>
            </a:endParaRPr>
          </a:p>
          <a:p>
            <a:pPr algn="dist" fontAlgn="auto">
              <a:lnSpc>
                <a:spcPct val="100000"/>
              </a:lnSpc>
            </a:pPr>
            <a:r>
              <a:rPr lang="zh-CN" altLang="en-US" sz="6600" dirty="0" smtClean="0">
                <a:solidFill>
                  <a:srgbClr val="444F56"/>
                </a:solidFill>
                <a:latin typeface="汉仪文黑-55简" panose="00020600040101010101" charset="-122"/>
                <a:ea typeface="汉仪文黑-55简" panose="00020600040101010101" charset="-122"/>
              </a:rPr>
              <a:t>评指正！</a:t>
            </a:r>
            <a:endParaRPr lang="zh-CN" altLang="en-US" sz="6600" dirty="0">
              <a:solidFill>
                <a:srgbClr val="444F56"/>
              </a:solidFill>
              <a:latin typeface="汉仪文黑-55简" panose="00020600040101010101" charset="-122"/>
              <a:ea typeface="汉仪文黑-55简" panose="00020600040101010101" charset="-122"/>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9629471" y="-57386"/>
            <a:ext cx="4744029" cy="6972537"/>
            <a:chOff x="9629471" y="-57386"/>
            <a:chExt cx="4744029" cy="6972537"/>
          </a:xfrm>
        </p:grpSpPr>
        <p:sp>
          <p:nvSpPr>
            <p:cNvPr id="10" name="任意多边形 9"/>
            <p:cNvSpPr/>
            <p:nvPr/>
          </p:nvSpPr>
          <p:spPr>
            <a:xfrm rot="2700000">
              <a:off x="10004350" y="1244426"/>
              <a:ext cx="4369150" cy="4369150"/>
            </a:xfrm>
            <a:custGeom>
              <a:avLst/>
              <a:gdLst>
                <a:gd name="connsiteX0" fmla="*/ 0 w 4369150"/>
                <a:gd name="connsiteY0" fmla="*/ 0 h 4369150"/>
                <a:gd name="connsiteX1" fmla="*/ 875900 w 4369150"/>
                <a:gd name="connsiteY1" fmla="*/ 875899 h 4369150"/>
                <a:gd name="connsiteX2" fmla="*/ 875899 w 4369150"/>
                <a:gd name="connsiteY2" fmla="*/ 3493251 h 4369150"/>
                <a:gd name="connsiteX3" fmla="*/ 3493251 w 4369150"/>
                <a:gd name="connsiteY3" fmla="*/ 3493251 h 4369150"/>
                <a:gd name="connsiteX4" fmla="*/ 4369150 w 4369150"/>
                <a:gd name="connsiteY4" fmla="*/ 4369150 h 4369150"/>
                <a:gd name="connsiteX5" fmla="*/ 0 w 4369150"/>
                <a:gd name="connsiteY5" fmla="*/ 4369150 h 4369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69150" h="4369150">
                  <a:moveTo>
                    <a:pt x="0" y="0"/>
                  </a:moveTo>
                  <a:lnTo>
                    <a:pt x="875900" y="875899"/>
                  </a:lnTo>
                  <a:lnTo>
                    <a:pt x="875899" y="3493251"/>
                  </a:lnTo>
                  <a:lnTo>
                    <a:pt x="3493251" y="3493251"/>
                  </a:lnTo>
                  <a:lnTo>
                    <a:pt x="4369150" y="4369150"/>
                  </a:lnTo>
                  <a:lnTo>
                    <a:pt x="0" y="4369150"/>
                  </a:lnTo>
                  <a:close/>
                </a:path>
              </a:pathLst>
            </a:custGeom>
            <a:solidFill>
              <a:srgbClr val="5B6A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nvGrpSpPr>
            <p:cNvPr id="11" name="组合 10"/>
            <p:cNvGrpSpPr/>
            <p:nvPr/>
          </p:nvGrpSpPr>
          <p:grpSpPr>
            <a:xfrm>
              <a:off x="9629471" y="-57386"/>
              <a:ext cx="2620422" cy="6972537"/>
              <a:chOff x="9629471" y="-57386"/>
              <a:chExt cx="2620422" cy="6972537"/>
            </a:xfrm>
          </p:grpSpPr>
          <p:sp>
            <p:nvSpPr>
              <p:cNvPr id="12" name="任意多边形 11"/>
              <p:cNvSpPr/>
              <p:nvPr/>
            </p:nvSpPr>
            <p:spPr>
              <a:xfrm>
                <a:off x="10177462" y="5889069"/>
                <a:ext cx="2014538" cy="1007269"/>
              </a:xfrm>
              <a:custGeom>
                <a:avLst/>
                <a:gdLst>
                  <a:gd name="connsiteX0" fmla="*/ 1007269 w 2014538"/>
                  <a:gd name="connsiteY0" fmla="*/ 0 h 1007269"/>
                  <a:gd name="connsiteX1" fmla="*/ 2014538 w 2014538"/>
                  <a:gd name="connsiteY1" fmla="*/ 1007269 h 1007269"/>
                  <a:gd name="connsiteX2" fmla="*/ 0 w 2014538"/>
                  <a:gd name="connsiteY2" fmla="*/ 1007269 h 1007269"/>
                </a:gdLst>
                <a:ahLst/>
                <a:cxnLst>
                  <a:cxn ang="0">
                    <a:pos x="connsiteX0" y="connsiteY0"/>
                  </a:cxn>
                  <a:cxn ang="0">
                    <a:pos x="connsiteX1" y="connsiteY1"/>
                  </a:cxn>
                  <a:cxn ang="0">
                    <a:pos x="connsiteX2" y="connsiteY2"/>
                  </a:cxn>
                </a:cxnLst>
                <a:rect l="l" t="t" r="r" b="b"/>
                <a:pathLst>
                  <a:path w="2014538" h="1007269">
                    <a:moveTo>
                      <a:pt x="1007269" y="0"/>
                    </a:moveTo>
                    <a:lnTo>
                      <a:pt x="2014538" y="1007269"/>
                    </a:lnTo>
                    <a:lnTo>
                      <a:pt x="0" y="1007269"/>
                    </a:lnTo>
                    <a:close/>
                  </a:path>
                </a:pathLst>
              </a:custGeom>
              <a:solidFill>
                <a:srgbClr val="5B6A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12"/>
              <p:cNvSpPr/>
              <p:nvPr/>
            </p:nvSpPr>
            <p:spPr>
              <a:xfrm>
                <a:off x="9901083" y="2840615"/>
                <a:ext cx="2329761" cy="4074536"/>
              </a:xfrm>
              <a:custGeom>
                <a:avLst/>
                <a:gdLst>
                  <a:gd name="connsiteX0" fmla="*/ 2329761 w 2329761"/>
                  <a:gd name="connsiteY0" fmla="*/ 0 h 4074536"/>
                  <a:gd name="connsiteX1" fmla="*/ 2329761 w 2329761"/>
                  <a:gd name="connsiteY1" fmla="*/ 4074536 h 4074536"/>
                  <a:gd name="connsiteX2" fmla="*/ 1744775 w 2329761"/>
                  <a:gd name="connsiteY2" fmla="*/ 4074536 h 4074536"/>
                  <a:gd name="connsiteX3" fmla="*/ 0 w 2329761"/>
                  <a:gd name="connsiteY3" fmla="*/ 2329761 h 4074536"/>
                </a:gdLst>
                <a:ahLst/>
                <a:cxnLst>
                  <a:cxn ang="0">
                    <a:pos x="connsiteX0" y="connsiteY0"/>
                  </a:cxn>
                  <a:cxn ang="0">
                    <a:pos x="connsiteX1" y="connsiteY1"/>
                  </a:cxn>
                  <a:cxn ang="0">
                    <a:pos x="connsiteX2" y="connsiteY2"/>
                  </a:cxn>
                  <a:cxn ang="0">
                    <a:pos x="connsiteX3" y="connsiteY3"/>
                  </a:cxn>
                </a:cxnLst>
                <a:rect l="l" t="t" r="r" b="b"/>
                <a:pathLst>
                  <a:path w="2329761" h="4074536">
                    <a:moveTo>
                      <a:pt x="2329761" y="0"/>
                    </a:moveTo>
                    <a:lnTo>
                      <a:pt x="2329761" y="4074536"/>
                    </a:lnTo>
                    <a:lnTo>
                      <a:pt x="1744775" y="4074536"/>
                    </a:lnTo>
                    <a:lnTo>
                      <a:pt x="0" y="2329761"/>
                    </a:lnTo>
                    <a:close/>
                  </a:path>
                </a:pathLst>
              </a:custGeom>
              <a:noFill/>
              <a:ln w="57150">
                <a:gradFill flip="none" rotWithShape="1">
                  <a:gsLst>
                    <a:gs pos="0">
                      <a:srgbClr val="D7B26C"/>
                    </a:gs>
                    <a:gs pos="31000">
                      <a:srgbClr val="D7B26C">
                        <a:alpha val="27000"/>
                      </a:srgbClr>
                    </a:gs>
                    <a:gs pos="65000">
                      <a:srgbClr val="D7B26C"/>
                    </a:gs>
                    <a:gs pos="100000">
                      <a:srgbClr val="D7B26C">
                        <a:alpha val="0"/>
                      </a:srgb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任意多边形 13"/>
              <p:cNvSpPr/>
              <p:nvPr/>
            </p:nvSpPr>
            <p:spPr>
              <a:xfrm>
                <a:off x="10162403" y="3101936"/>
                <a:ext cx="2068440" cy="3811626"/>
              </a:xfrm>
              <a:custGeom>
                <a:avLst/>
                <a:gdLst>
                  <a:gd name="connsiteX0" fmla="*/ 2068440 w 2068440"/>
                  <a:gd name="connsiteY0" fmla="*/ 0 h 3811626"/>
                  <a:gd name="connsiteX1" fmla="*/ 2068440 w 2068440"/>
                  <a:gd name="connsiteY1" fmla="*/ 3811626 h 3811626"/>
                  <a:gd name="connsiteX2" fmla="*/ 1743186 w 2068440"/>
                  <a:gd name="connsiteY2" fmla="*/ 3811626 h 3811626"/>
                  <a:gd name="connsiteX3" fmla="*/ 0 w 2068440"/>
                  <a:gd name="connsiteY3" fmla="*/ 2068440 h 3811626"/>
                </a:gdLst>
                <a:ahLst/>
                <a:cxnLst>
                  <a:cxn ang="0">
                    <a:pos x="connsiteX0" y="connsiteY0"/>
                  </a:cxn>
                  <a:cxn ang="0">
                    <a:pos x="connsiteX1" y="connsiteY1"/>
                  </a:cxn>
                  <a:cxn ang="0">
                    <a:pos x="connsiteX2" y="connsiteY2"/>
                  </a:cxn>
                  <a:cxn ang="0">
                    <a:pos x="connsiteX3" y="connsiteY3"/>
                  </a:cxn>
                </a:cxnLst>
                <a:rect l="l" t="t" r="r" b="b"/>
                <a:pathLst>
                  <a:path w="2068440" h="3811626">
                    <a:moveTo>
                      <a:pt x="2068440" y="0"/>
                    </a:moveTo>
                    <a:lnTo>
                      <a:pt x="2068440" y="3811626"/>
                    </a:lnTo>
                    <a:lnTo>
                      <a:pt x="1743186" y="3811626"/>
                    </a:lnTo>
                    <a:lnTo>
                      <a:pt x="0" y="2068440"/>
                    </a:lnTo>
                    <a:close/>
                  </a:path>
                </a:pathLst>
              </a:custGeom>
              <a:noFill/>
              <a:ln w="57150">
                <a:gradFill flip="none" rotWithShape="1">
                  <a:gsLst>
                    <a:gs pos="0">
                      <a:srgbClr val="D7B26C"/>
                    </a:gs>
                    <a:gs pos="31000">
                      <a:srgbClr val="D7B26C">
                        <a:alpha val="27000"/>
                      </a:srgbClr>
                    </a:gs>
                    <a:gs pos="65000">
                      <a:srgbClr val="D7B26C"/>
                    </a:gs>
                    <a:gs pos="100000">
                      <a:srgbClr val="D7B26C">
                        <a:alpha val="0"/>
                      </a:srgb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任意多边形 14"/>
              <p:cNvSpPr/>
              <p:nvPr/>
            </p:nvSpPr>
            <p:spPr>
              <a:xfrm>
                <a:off x="9901084" y="-57386"/>
                <a:ext cx="2348809" cy="4093820"/>
              </a:xfrm>
              <a:custGeom>
                <a:avLst/>
                <a:gdLst>
                  <a:gd name="connsiteX0" fmla="*/ 1745011 w 2348809"/>
                  <a:gd name="connsiteY0" fmla="*/ 0 h 4093820"/>
                  <a:gd name="connsiteX1" fmla="*/ 2348809 w 2348809"/>
                  <a:gd name="connsiteY1" fmla="*/ 0 h 4093820"/>
                  <a:gd name="connsiteX2" fmla="*/ 2348809 w 2348809"/>
                  <a:gd name="connsiteY2" fmla="*/ 4093820 h 4093820"/>
                  <a:gd name="connsiteX3" fmla="*/ 0 w 2348809"/>
                  <a:gd name="connsiteY3" fmla="*/ 1745011 h 4093820"/>
                </a:gdLst>
                <a:ahLst/>
                <a:cxnLst>
                  <a:cxn ang="0">
                    <a:pos x="connsiteX0" y="connsiteY0"/>
                  </a:cxn>
                  <a:cxn ang="0">
                    <a:pos x="connsiteX1" y="connsiteY1"/>
                  </a:cxn>
                  <a:cxn ang="0">
                    <a:pos x="connsiteX2" y="connsiteY2"/>
                  </a:cxn>
                  <a:cxn ang="0">
                    <a:pos x="connsiteX3" y="connsiteY3"/>
                  </a:cxn>
                </a:cxnLst>
                <a:rect l="l" t="t" r="r" b="b"/>
                <a:pathLst>
                  <a:path w="2348809" h="4093820">
                    <a:moveTo>
                      <a:pt x="1745011" y="0"/>
                    </a:moveTo>
                    <a:lnTo>
                      <a:pt x="2348809" y="0"/>
                    </a:lnTo>
                    <a:lnTo>
                      <a:pt x="2348809" y="4093820"/>
                    </a:lnTo>
                    <a:lnTo>
                      <a:pt x="0" y="1745011"/>
                    </a:lnTo>
                    <a:close/>
                  </a:path>
                </a:pathLst>
              </a:custGeom>
              <a:noFill/>
              <a:ln w="57150">
                <a:gradFill flip="none" rotWithShape="1">
                  <a:gsLst>
                    <a:gs pos="0">
                      <a:srgbClr val="D7B26C"/>
                    </a:gs>
                    <a:gs pos="31000">
                      <a:srgbClr val="D7B26C">
                        <a:alpha val="27000"/>
                      </a:srgbClr>
                    </a:gs>
                    <a:gs pos="65000">
                      <a:srgbClr val="D7B26C"/>
                    </a:gs>
                    <a:gs pos="100000">
                      <a:srgbClr val="D7B26C">
                        <a:alpha val="0"/>
                      </a:srgb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任意多边形 15"/>
              <p:cNvSpPr/>
              <p:nvPr/>
            </p:nvSpPr>
            <p:spPr>
              <a:xfrm>
                <a:off x="10162404" y="-57149"/>
                <a:ext cx="2057866" cy="3802641"/>
              </a:xfrm>
              <a:custGeom>
                <a:avLst/>
                <a:gdLst>
                  <a:gd name="connsiteX0" fmla="*/ 1744775 w 2057866"/>
                  <a:gd name="connsiteY0" fmla="*/ 0 h 3802641"/>
                  <a:gd name="connsiteX1" fmla="*/ 2057866 w 2057866"/>
                  <a:gd name="connsiteY1" fmla="*/ 0 h 3802641"/>
                  <a:gd name="connsiteX2" fmla="*/ 2057866 w 2057866"/>
                  <a:gd name="connsiteY2" fmla="*/ 3802641 h 3802641"/>
                  <a:gd name="connsiteX3" fmla="*/ 0 w 2057866"/>
                  <a:gd name="connsiteY3" fmla="*/ 1744775 h 3802641"/>
                </a:gdLst>
                <a:ahLst/>
                <a:cxnLst>
                  <a:cxn ang="0">
                    <a:pos x="connsiteX0" y="connsiteY0"/>
                  </a:cxn>
                  <a:cxn ang="0">
                    <a:pos x="connsiteX1" y="connsiteY1"/>
                  </a:cxn>
                  <a:cxn ang="0">
                    <a:pos x="connsiteX2" y="connsiteY2"/>
                  </a:cxn>
                  <a:cxn ang="0">
                    <a:pos x="connsiteX3" y="connsiteY3"/>
                  </a:cxn>
                </a:cxnLst>
                <a:rect l="l" t="t" r="r" b="b"/>
                <a:pathLst>
                  <a:path w="2057866" h="3802641">
                    <a:moveTo>
                      <a:pt x="1744775" y="0"/>
                    </a:moveTo>
                    <a:lnTo>
                      <a:pt x="2057866" y="0"/>
                    </a:lnTo>
                    <a:lnTo>
                      <a:pt x="2057866" y="3802641"/>
                    </a:lnTo>
                    <a:lnTo>
                      <a:pt x="0" y="1744775"/>
                    </a:lnTo>
                    <a:close/>
                  </a:path>
                </a:pathLst>
              </a:custGeom>
              <a:noFill/>
              <a:ln w="57150">
                <a:gradFill flip="none" rotWithShape="1">
                  <a:gsLst>
                    <a:gs pos="0">
                      <a:srgbClr val="D7B26C"/>
                    </a:gs>
                    <a:gs pos="31000">
                      <a:srgbClr val="D7B26C">
                        <a:alpha val="27000"/>
                      </a:srgbClr>
                    </a:gs>
                    <a:gs pos="65000">
                      <a:srgbClr val="D7B26C"/>
                    </a:gs>
                    <a:gs pos="100000">
                      <a:srgbClr val="D7B26C">
                        <a:alpha val="0"/>
                      </a:srgb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任意多边形 16"/>
              <p:cNvSpPr/>
              <p:nvPr/>
            </p:nvSpPr>
            <p:spPr>
              <a:xfrm>
                <a:off x="9629471" y="857250"/>
                <a:ext cx="2601373" cy="5143500"/>
              </a:xfrm>
              <a:custGeom>
                <a:avLst/>
                <a:gdLst>
                  <a:gd name="connsiteX0" fmla="*/ 2571750 w 2601373"/>
                  <a:gd name="connsiteY0" fmla="*/ 0 h 5143500"/>
                  <a:gd name="connsiteX1" fmla="*/ 2601373 w 2601373"/>
                  <a:gd name="connsiteY1" fmla="*/ 29623 h 5143500"/>
                  <a:gd name="connsiteX2" fmla="*/ 2601373 w 2601373"/>
                  <a:gd name="connsiteY2" fmla="*/ 5113877 h 5143500"/>
                  <a:gd name="connsiteX3" fmla="*/ 2571750 w 2601373"/>
                  <a:gd name="connsiteY3" fmla="*/ 5143500 h 5143500"/>
                  <a:gd name="connsiteX4" fmla="*/ 0 w 2601373"/>
                  <a:gd name="connsiteY4" fmla="*/ 2571750 h 514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1373" h="5143500">
                    <a:moveTo>
                      <a:pt x="2571750" y="0"/>
                    </a:moveTo>
                    <a:lnTo>
                      <a:pt x="2601373" y="29623"/>
                    </a:lnTo>
                    <a:lnTo>
                      <a:pt x="2601373" y="5113877"/>
                    </a:lnTo>
                    <a:lnTo>
                      <a:pt x="2571750" y="5143500"/>
                    </a:lnTo>
                    <a:lnTo>
                      <a:pt x="0" y="2571750"/>
                    </a:lnTo>
                    <a:close/>
                  </a:path>
                </a:pathLst>
              </a:custGeom>
              <a:noFill/>
              <a:ln w="57150">
                <a:gradFill flip="none" rotWithShape="1">
                  <a:gsLst>
                    <a:gs pos="0">
                      <a:srgbClr val="D7B26C"/>
                    </a:gs>
                    <a:gs pos="57000">
                      <a:srgbClr val="D7B26C">
                        <a:alpha val="28000"/>
                      </a:srgbClr>
                    </a:gs>
                    <a:gs pos="100000">
                      <a:srgbClr val="D7B26C">
                        <a:alpha val="0"/>
                      </a:srgb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任意多边形 17"/>
              <p:cNvSpPr/>
              <p:nvPr/>
            </p:nvSpPr>
            <p:spPr>
              <a:xfrm>
                <a:off x="10734370" y="1962150"/>
                <a:ext cx="1466850" cy="2933700"/>
              </a:xfrm>
              <a:custGeom>
                <a:avLst/>
                <a:gdLst>
                  <a:gd name="connsiteX0" fmla="*/ 1466850 w 1466850"/>
                  <a:gd name="connsiteY0" fmla="*/ 0 h 2933700"/>
                  <a:gd name="connsiteX1" fmla="*/ 1466850 w 1466850"/>
                  <a:gd name="connsiteY1" fmla="*/ 2933700 h 2933700"/>
                  <a:gd name="connsiteX2" fmla="*/ 0 w 1466850"/>
                  <a:gd name="connsiteY2" fmla="*/ 1466850 h 2933700"/>
                </a:gdLst>
                <a:ahLst/>
                <a:cxnLst>
                  <a:cxn ang="0">
                    <a:pos x="connsiteX0" y="connsiteY0"/>
                  </a:cxn>
                  <a:cxn ang="0">
                    <a:pos x="connsiteX1" y="connsiteY1"/>
                  </a:cxn>
                  <a:cxn ang="0">
                    <a:pos x="connsiteX2" y="connsiteY2"/>
                  </a:cxn>
                </a:cxnLst>
                <a:rect l="l" t="t" r="r" b="b"/>
                <a:pathLst>
                  <a:path w="1466850" h="2933700">
                    <a:moveTo>
                      <a:pt x="1466850" y="0"/>
                    </a:moveTo>
                    <a:lnTo>
                      <a:pt x="1466850" y="2933700"/>
                    </a:lnTo>
                    <a:lnTo>
                      <a:pt x="0" y="1466850"/>
                    </a:lnTo>
                    <a:close/>
                  </a:path>
                </a:pathLst>
              </a:custGeom>
              <a:solidFill>
                <a:srgbClr val="5B6A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任意多边形 18"/>
              <p:cNvSpPr/>
              <p:nvPr/>
            </p:nvSpPr>
            <p:spPr>
              <a:xfrm>
                <a:off x="11237917" y="2465696"/>
                <a:ext cx="973877" cy="1926608"/>
              </a:xfrm>
              <a:custGeom>
                <a:avLst/>
                <a:gdLst>
                  <a:gd name="connsiteX0" fmla="*/ 963304 w 973877"/>
                  <a:gd name="connsiteY0" fmla="*/ 0 h 1926608"/>
                  <a:gd name="connsiteX1" fmla="*/ 973877 w 973877"/>
                  <a:gd name="connsiteY1" fmla="*/ 10573 h 1926608"/>
                  <a:gd name="connsiteX2" fmla="*/ 973877 w 973877"/>
                  <a:gd name="connsiteY2" fmla="*/ 1916035 h 1926608"/>
                  <a:gd name="connsiteX3" fmla="*/ 963304 w 973877"/>
                  <a:gd name="connsiteY3" fmla="*/ 1926608 h 1926608"/>
                  <a:gd name="connsiteX4" fmla="*/ 0 w 973877"/>
                  <a:gd name="connsiteY4" fmla="*/ 963304 h 1926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3877" h="1926608">
                    <a:moveTo>
                      <a:pt x="963304" y="0"/>
                    </a:moveTo>
                    <a:lnTo>
                      <a:pt x="973877" y="10573"/>
                    </a:lnTo>
                    <a:lnTo>
                      <a:pt x="973877" y="1916035"/>
                    </a:lnTo>
                    <a:lnTo>
                      <a:pt x="963304" y="1926608"/>
                    </a:lnTo>
                    <a:lnTo>
                      <a:pt x="0" y="963304"/>
                    </a:lnTo>
                    <a:close/>
                  </a:path>
                </a:pathLst>
              </a:custGeom>
              <a:noFill/>
              <a:ln w="57150">
                <a:gradFill flip="none" rotWithShape="1">
                  <a:gsLst>
                    <a:gs pos="0">
                      <a:srgbClr val="D7B26C"/>
                    </a:gs>
                    <a:gs pos="57000">
                      <a:srgbClr val="D7B26C">
                        <a:alpha val="28000"/>
                      </a:srgbClr>
                    </a:gs>
                    <a:gs pos="100000">
                      <a:srgbClr val="D7B26C">
                        <a:alpha val="0"/>
                      </a:srgb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23" name="文本框 22"/>
          <p:cNvSpPr txBox="1"/>
          <p:nvPr/>
        </p:nvSpPr>
        <p:spPr>
          <a:xfrm>
            <a:off x="2470150" y="1492885"/>
            <a:ext cx="1877695" cy="1445260"/>
          </a:xfrm>
          <a:prstGeom prst="rect">
            <a:avLst/>
          </a:prstGeom>
          <a:noFill/>
        </p:spPr>
        <p:txBody>
          <a:bodyPr wrap="square" rtlCol="0">
            <a:spAutoFit/>
          </a:bodyPr>
          <a:lstStyle/>
          <a:p>
            <a:r>
              <a:rPr lang="en-US" altLang="zh-CN" sz="8800" b="1" dirty="0" smtClean="0">
                <a:solidFill>
                  <a:srgbClr val="5B6A74"/>
                </a:solidFill>
                <a:latin typeface="汉仪文黑-55简" panose="00020600040101010101" charset="-122"/>
                <a:ea typeface="汉仪文黑-55简" panose="00020600040101010101" charset="-122"/>
              </a:rPr>
              <a:t>01</a:t>
            </a:r>
            <a:endParaRPr lang="zh-CN" altLang="en-US" sz="8800" b="1" dirty="0">
              <a:solidFill>
                <a:srgbClr val="5B6A74"/>
              </a:solidFill>
              <a:latin typeface="汉仪文黑-55简" panose="00020600040101010101" charset="-122"/>
              <a:ea typeface="汉仪文黑-55简" panose="00020600040101010101" charset="-122"/>
            </a:endParaRPr>
          </a:p>
        </p:txBody>
      </p:sp>
      <p:grpSp>
        <p:nvGrpSpPr>
          <p:cNvPr id="34" name="组合 33"/>
          <p:cNvGrpSpPr/>
          <p:nvPr/>
        </p:nvGrpSpPr>
        <p:grpSpPr>
          <a:xfrm>
            <a:off x="-1106816" y="1200000"/>
            <a:ext cx="2626702" cy="4081897"/>
            <a:chOff x="-783260" y="1634148"/>
            <a:chExt cx="1873519" cy="2911450"/>
          </a:xfrm>
        </p:grpSpPr>
        <p:sp>
          <p:nvSpPr>
            <p:cNvPr id="31" name="任意多边形 30"/>
            <p:cNvSpPr/>
            <p:nvPr/>
          </p:nvSpPr>
          <p:spPr>
            <a:xfrm>
              <a:off x="-235005" y="2183954"/>
              <a:ext cx="1325264" cy="2361644"/>
            </a:xfrm>
            <a:custGeom>
              <a:avLst/>
              <a:gdLst>
                <a:gd name="connsiteX0" fmla="*/ 17082 w 974344"/>
                <a:gd name="connsiteY0" fmla="*/ 0 h 1914525"/>
                <a:gd name="connsiteX1" fmla="*/ 974344 w 974344"/>
                <a:gd name="connsiteY1" fmla="*/ 957263 h 1914525"/>
                <a:gd name="connsiteX2" fmla="*/ 17082 w 974344"/>
                <a:gd name="connsiteY2" fmla="*/ 1914525 h 1914525"/>
                <a:gd name="connsiteX3" fmla="*/ 0 w 974344"/>
                <a:gd name="connsiteY3" fmla="*/ 1897443 h 1914525"/>
                <a:gd name="connsiteX4" fmla="*/ 0 w 974344"/>
                <a:gd name="connsiteY4" fmla="*/ 17082 h 1914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344" h="1914525">
                  <a:moveTo>
                    <a:pt x="17082" y="0"/>
                  </a:moveTo>
                  <a:lnTo>
                    <a:pt x="974344" y="957263"/>
                  </a:lnTo>
                  <a:lnTo>
                    <a:pt x="17082" y="1914525"/>
                  </a:lnTo>
                  <a:lnTo>
                    <a:pt x="0" y="1897443"/>
                  </a:lnTo>
                  <a:lnTo>
                    <a:pt x="0" y="17082"/>
                  </a:lnTo>
                  <a:close/>
                </a:path>
              </a:pathLst>
            </a:custGeom>
            <a:noFill/>
            <a:ln w="38100">
              <a:gradFill flip="none" rotWithShape="1">
                <a:gsLst>
                  <a:gs pos="0">
                    <a:srgbClr val="D7B26C">
                      <a:alpha val="0"/>
                    </a:srgbClr>
                  </a:gs>
                  <a:gs pos="75000">
                    <a:srgbClr val="D7B26C">
                      <a:alpha val="43000"/>
                    </a:srgbClr>
                  </a:gs>
                  <a:gs pos="32000">
                    <a:srgbClr val="D7B26C">
                      <a:alpha val="80000"/>
                    </a:srgbClr>
                  </a:gs>
                  <a:gs pos="100000">
                    <a:srgbClr val="D7B26C"/>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半闭框 24"/>
            <p:cNvSpPr/>
            <p:nvPr/>
          </p:nvSpPr>
          <p:spPr>
            <a:xfrm rot="8100000">
              <a:off x="-783260" y="1634148"/>
              <a:ext cx="1566522" cy="1566522"/>
            </a:xfrm>
            <a:prstGeom prst="halfFrame">
              <a:avLst>
                <a:gd name="adj1" fmla="val 29385"/>
                <a:gd name="adj2" fmla="val 29005"/>
              </a:avLst>
            </a:prstGeom>
            <a:solidFill>
              <a:srgbClr val="5B6A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0" name="任意多边形 29"/>
            <p:cNvSpPr/>
            <p:nvPr/>
          </p:nvSpPr>
          <p:spPr>
            <a:xfrm>
              <a:off x="-14293" y="2577266"/>
              <a:ext cx="883840" cy="1575018"/>
            </a:xfrm>
            <a:custGeom>
              <a:avLst/>
              <a:gdLst>
                <a:gd name="connsiteX0" fmla="*/ 17082 w 974344"/>
                <a:gd name="connsiteY0" fmla="*/ 0 h 1914525"/>
                <a:gd name="connsiteX1" fmla="*/ 974344 w 974344"/>
                <a:gd name="connsiteY1" fmla="*/ 957263 h 1914525"/>
                <a:gd name="connsiteX2" fmla="*/ 17082 w 974344"/>
                <a:gd name="connsiteY2" fmla="*/ 1914525 h 1914525"/>
                <a:gd name="connsiteX3" fmla="*/ 0 w 974344"/>
                <a:gd name="connsiteY3" fmla="*/ 1897443 h 1914525"/>
                <a:gd name="connsiteX4" fmla="*/ 0 w 974344"/>
                <a:gd name="connsiteY4" fmla="*/ 17082 h 1914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344" h="1914525">
                  <a:moveTo>
                    <a:pt x="17082" y="0"/>
                  </a:moveTo>
                  <a:lnTo>
                    <a:pt x="974344" y="957263"/>
                  </a:lnTo>
                  <a:lnTo>
                    <a:pt x="17082" y="1914525"/>
                  </a:lnTo>
                  <a:lnTo>
                    <a:pt x="0" y="1897443"/>
                  </a:lnTo>
                  <a:lnTo>
                    <a:pt x="0" y="17082"/>
                  </a:lnTo>
                  <a:close/>
                </a:path>
              </a:pathLst>
            </a:custGeom>
            <a:noFill/>
            <a:ln w="38100">
              <a:gradFill flip="none" rotWithShape="1">
                <a:gsLst>
                  <a:gs pos="0">
                    <a:srgbClr val="D7B26C">
                      <a:alpha val="45000"/>
                    </a:srgbClr>
                  </a:gs>
                  <a:gs pos="75000">
                    <a:srgbClr val="D7B26C">
                      <a:alpha val="43000"/>
                    </a:srgbClr>
                  </a:gs>
                  <a:gs pos="32000">
                    <a:srgbClr val="D7B26C"/>
                  </a:gs>
                  <a:gs pos="100000">
                    <a:srgbClr val="D7B26C"/>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2" name="文本框 31"/>
          <p:cNvSpPr txBox="1"/>
          <p:nvPr/>
        </p:nvSpPr>
        <p:spPr>
          <a:xfrm>
            <a:off x="2487930" y="2620645"/>
            <a:ext cx="5391785" cy="1753235"/>
          </a:xfrm>
          <a:prstGeom prst="rect">
            <a:avLst/>
          </a:prstGeom>
          <a:noFill/>
        </p:spPr>
        <p:txBody>
          <a:bodyPr wrap="square" rtlCol="0">
            <a:spAutoFit/>
          </a:bodyPr>
          <a:lstStyle/>
          <a:p>
            <a:r>
              <a:rPr lang="zh-CN" altLang="en-US" sz="5400" dirty="0" smtClean="0">
                <a:solidFill>
                  <a:srgbClr val="444F56"/>
                </a:solidFill>
                <a:latin typeface="汉仪文黑-55简" panose="00020600040101010101" charset="-122"/>
                <a:ea typeface="汉仪文黑-55简" panose="00020600040101010101" charset="-122"/>
              </a:rPr>
              <a:t>问题背景与</a:t>
            </a:r>
            <a:r>
              <a:rPr lang="zh-CN" altLang="en-US" sz="5400" dirty="0" smtClean="0">
                <a:solidFill>
                  <a:srgbClr val="444F56"/>
                </a:solidFill>
                <a:latin typeface="汉仪文黑-55简" panose="00020600040101010101" charset="-122"/>
                <a:ea typeface="汉仪文黑-55简" panose="00020600040101010101" charset="-122"/>
              </a:rPr>
              <a:t>模型建立</a:t>
            </a:r>
            <a:endParaRPr lang="zh-CN" altLang="en-US" sz="5400" dirty="0" smtClean="0">
              <a:solidFill>
                <a:srgbClr val="444F56"/>
              </a:solidFill>
              <a:latin typeface="汉仪文黑-55简" panose="00020600040101010101" charset="-122"/>
              <a:ea typeface="汉仪文黑-55简" panose="00020600040101010101" charset="-122"/>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半闭框 12"/>
          <p:cNvSpPr/>
          <p:nvPr/>
        </p:nvSpPr>
        <p:spPr>
          <a:xfrm rot="8100000">
            <a:off x="-320397" y="132713"/>
            <a:ext cx="640794" cy="640794"/>
          </a:xfrm>
          <a:prstGeom prst="halfFrame">
            <a:avLst/>
          </a:prstGeom>
          <a:solidFill>
            <a:srgbClr val="5B6A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 name="任意多边形 15"/>
          <p:cNvSpPr/>
          <p:nvPr/>
        </p:nvSpPr>
        <p:spPr>
          <a:xfrm rot="2700000">
            <a:off x="-224459" y="230878"/>
            <a:ext cx="444464" cy="444464"/>
          </a:xfrm>
          <a:custGeom>
            <a:avLst/>
            <a:gdLst>
              <a:gd name="connsiteX0" fmla="*/ 0 w 1553029"/>
              <a:gd name="connsiteY0" fmla="*/ 0 h 1553029"/>
              <a:gd name="connsiteX1" fmla="*/ 1553029 w 1553029"/>
              <a:gd name="connsiteY1" fmla="*/ 0 h 1553029"/>
              <a:gd name="connsiteX2" fmla="*/ 1553029 w 1553029"/>
              <a:gd name="connsiteY2" fmla="*/ 1553029 h 1553029"/>
              <a:gd name="connsiteX3" fmla="*/ 1508683 w 1553029"/>
              <a:gd name="connsiteY3" fmla="*/ 1553029 h 1553029"/>
              <a:gd name="connsiteX4" fmla="*/ 0 w 1553029"/>
              <a:gd name="connsiteY4" fmla="*/ 44346 h 15530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3029" h="1553029">
                <a:moveTo>
                  <a:pt x="0" y="0"/>
                </a:moveTo>
                <a:lnTo>
                  <a:pt x="1553029" y="0"/>
                </a:lnTo>
                <a:lnTo>
                  <a:pt x="1553029" y="1553029"/>
                </a:lnTo>
                <a:lnTo>
                  <a:pt x="1508683" y="1553029"/>
                </a:lnTo>
                <a:lnTo>
                  <a:pt x="0" y="44346"/>
                </a:lnTo>
                <a:close/>
              </a:path>
            </a:pathLst>
          </a:custGeom>
          <a:noFill/>
          <a:ln w="38100">
            <a:gradFill flip="none" rotWithShape="1">
              <a:gsLst>
                <a:gs pos="0">
                  <a:srgbClr val="D7B26C">
                    <a:alpha val="0"/>
                  </a:srgbClr>
                </a:gs>
                <a:gs pos="80740">
                  <a:srgbClr val="D7B26C">
                    <a:alpha val="55000"/>
                  </a:srgbClr>
                </a:gs>
                <a:gs pos="61000">
                  <a:srgbClr val="D7B26C"/>
                </a:gs>
                <a:gs pos="45000">
                  <a:srgbClr val="D7B26C">
                    <a:alpha val="0"/>
                  </a:srgbClr>
                </a:gs>
                <a:gs pos="100000">
                  <a:srgbClr val="D7B26C"/>
                </a:gs>
              </a:gsLst>
              <a:lin ang="189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448310" y="1085850"/>
            <a:ext cx="6713220" cy="3822065"/>
          </a:xfrm>
          <a:prstGeom prst="rect">
            <a:avLst/>
          </a:prstGeom>
          <a:solidFill>
            <a:srgbClr val="5B6A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525673" y="1180781"/>
            <a:ext cx="1930400" cy="521970"/>
          </a:xfrm>
          <a:prstGeom prst="rect">
            <a:avLst/>
          </a:prstGeom>
          <a:noFill/>
        </p:spPr>
        <p:txBody>
          <a:bodyPr wrap="square" rtlCol="0">
            <a:spAutoFit/>
          </a:bodyPr>
          <a:lstStyle/>
          <a:p>
            <a:r>
              <a:rPr lang="zh-CN" altLang="en-US" sz="2800" b="1" dirty="0" smtClean="0">
                <a:solidFill>
                  <a:schemeClr val="bg1"/>
                </a:solidFill>
                <a:latin typeface="汉仪文黑-55简" panose="00020600040101010101" charset="-122"/>
                <a:ea typeface="汉仪文黑-55简" panose="00020600040101010101" charset="-122"/>
              </a:rPr>
              <a:t>问题背景</a:t>
            </a:r>
            <a:endParaRPr lang="zh-CN" altLang="en-US" sz="2800" b="1" dirty="0">
              <a:solidFill>
                <a:schemeClr val="bg1"/>
              </a:solidFill>
              <a:latin typeface="汉仪文黑-55简" panose="00020600040101010101" charset="-122"/>
              <a:ea typeface="汉仪文黑-55简" panose="00020600040101010101" charset="-122"/>
            </a:endParaRPr>
          </a:p>
        </p:txBody>
      </p:sp>
      <p:sp>
        <p:nvSpPr>
          <p:cNvPr id="8" name="文本框 7"/>
          <p:cNvSpPr txBox="1"/>
          <p:nvPr/>
        </p:nvSpPr>
        <p:spPr>
          <a:xfrm>
            <a:off x="525780" y="1631315"/>
            <a:ext cx="5362575" cy="2999740"/>
          </a:xfrm>
          <a:prstGeom prst="rect">
            <a:avLst/>
          </a:prstGeom>
          <a:noFill/>
        </p:spPr>
        <p:txBody>
          <a:bodyPr wrap="square" rtlCol="0">
            <a:spAutoFit/>
          </a:bodyPr>
          <a:lstStyle/>
          <a:p>
            <a:pPr>
              <a:lnSpc>
                <a:spcPct val="150000"/>
              </a:lnSpc>
            </a:pPr>
            <a:r>
              <a:rPr lang="zh-CN" altLang="en-US" dirty="0">
                <a:solidFill>
                  <a:schemeClr val="bg1"/>
                </a:solidFill>
                <a:latin typeface="汉仪文黑-55简" panose="00020600040101010101" charset="-122"/>
                <a:ea typeface="汉仪文黑-55简" panose="00020600040101010101" charset="-122"/>
              </a:rPr>
              <a:t>一个社会网络可以用一张网络图来表示，其中节点（node）代表人，边（edge）代表人与人之间的关系。如果两节点之间的关系是双方对等的（例如朋友关系、同学关系等），则边为无向边；如果两节点之间的关系是不对等的（例如微博的关注关系、论文的引用关系等），则边为有向边，从一个节点指向另一个节点。</a:t>
            </a:r>
            <a:endParaRPr lang="zh-CN" altLang="en-US" dirty="0">
              <a:solidFill>
                <a:schemeClr val="bg1"/>
              </a:solidFill>
              <a:latin typeface="汉仪文黑-55简" panose="00020600040101010101" charset="-122"/>
              <a:ea typeface="汉仪文黑-55简" panose="00020600040101010101" charset="-122"/>
            </a:endParaRPr>
          </a:p>
        </p:txBody>
      </p:sp>
      <p:pic>
        <p:nvPicPr>
          <p:cNvPr id="3" name="图片 2" descr="H:\图片素材\商务风\macbook-pro-on-white-table-3787308.jpgmacbook-pro-on-white-table-3787308"/>
          <p:cNvPicPr>
            <a:picLocks noChangeAspect="1"/>
          </p:cNvPicPr>
          <p:nvPr/>
        </p:nvPicPr>
        <p:blipFill>
          <a:blip r:embed="rId1"/>
          <a:srcRect l="12427" r="8813"/>
          <a:stretch>
            <a:fillRect/>
          </a:stretch>
        </p:blipFill>
        <p:spPr>
          <a:xfrm>
            <a:off x="6176781" y="2900134"/>
            <a:ext cx="4779645" cy="2884170"/>
          </a:xfrm>
          <a:prstGeom prst="rect">
            <a:avLst/>
          </a:prstGeom>
        </p:spPr>
      </p:pic>
      <p:sp>
        <p:nvSpPr>
          <p:cNvPr id="4" name="矩形 3"/>
          <p:cNvSpPr/>
          <p:nvPr/>
        </p:nvSpPr>
        <p:spPr>
          <a:xfrm>
            <a:off x="9953897" y="2070189"/>
            <a:ext cx="914264" cy="829764"/>
          </a:xfrm>
          <a:prstGeom prst="rect">
            <a:avLst/>
          </a:prstGeom>
          <a:solidFill>
            <a:srgbClr val="5B6A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292996" y="5133701"/>
            <a:ext cx="395242" cy="380728"/>
          </a:xfrm>
          <a:prstGeom prst="rect">
            <a:avLst/>
          </a:prstGeom>
          <a:solidFill>
            <a:srgbClr val="5B6A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0084526" y="2192800"/>
            <a:ext cx="644068" cy="584541"/>
          </a:xfrm>
          <a:prstGeom prst="rect">
            <a:avLst/>
          </a:prstGeom>
          <a:noFill/>
          <a:ln w="28575">
            <a:gradFill flip="none" rotWithShape="1">
              <a:gsLst>
                <a:gs pos="0">
                  <a:srgbClr val="D7B26C"/>
                </a:gs>
                <a:gs pos="48000">
                  <a:srgbClr val="D7B26C">
                    <a:alpha val="8000"/>
                  </a:srgbClr>
                </a:gs>
                <a:gs pos="98000">
                  <a:srgbClr val="D7B26C"/>
                </a:gs>
              </a:gsLst>
              <a:lin ang="81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1337605" y="5185195"/>
            <a:ext cx="306024" cy="277740"/>
          </a:xfrm>
          <a:prstGeom prst="rect">
            <a:avLst/>
          </a:prstGeom>
          <a:noFill/>
          <a:ln w="12700">
            <a:gradFill flip="none" rotWithShape="1">
              <a:gsLst>
                <a:gs pos="0">
                  <a:srgbClr val="D7B26C"/>
                </a:gs>
                <a:gs pos="48000">
                  <a:srgbClr val="D7B26C">
                    <a:alpha val="8000"/>
                  </a:srgbClr>
                </a:gs>
                <a:gs pos="98000">
                  <a:srgbClr val="D7B26C"/>
                </a:gs>
              </a:gsLst>
              <a:lin ang="81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p:cNvPicPr>
            <a:picLocks noChangeAspect="1"/>
          </p:cNvPicPr>
          <p:nvPr>
            <p:custDataLst>
              <p:tags r:id="rId2"/>
            </p:custDataLst>
          </p:nvPr>
        </p:nvPicPr>
        <p:blipFill>
          <a:blip r:embed="rId3"/>
          <a:stretch>
            <a:fillRect/>
          </a:stretch>
        </p:blipFill>
        <p:spPr>
          <a:xfrm>
            <a:off x="7313930" y="0"/>
            <a:ext cx="3642360" cy="215646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半闭框 12"/>
          <p:cNvSpPr/>
          <p:nvPr/>
        </p:nvSpPr>
        <p:spPr>
          <a:xfrm rot="8100000">
            <a:off x="-320397" y="132713"/>
            <a:ext cx="640794" cy="640794"/>
          </a:xfrm>
          <a:prstGeom prst="halfFrame">
            <a:avLst/>
          </a:prstGeom>
          <a:solidFill>
            <a:srgbClr val="5B6A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 name="任意多边形 15"/>
          <p:cNvSpPr/>
          <p:nvPr/>
        </p:nvSpPr>
        <p:spPr>
          <a:xfrm rot="2700000">
            <a:off x="-224459" y="230878"/>
            <a:ext cx="444464" cy="444464"/>
          </a:xfrm>
          <a:custGeom>
            <a:avLst/>
            <a:gdLst>
              <a:gd name="connsiteX0" fmla="*/ 0 w 1553029"/>
              <a:gd name="connsiteY0" fmla="*/ 0 h 1553029"/>
              <a:gd name="connsiteX1" fmla="*/ 1553029 w 1553029"/>
              <a:gd name="connsiteY1" fmla="*/ 0 h 1553029"/>
              <a:gd name="connsiteX2" fmla="*/ 1553029 w 1553029"/>
              <a:gd name="connsiteY2" fmla="*/ 1553029 h 1553029"/>
              <a:gd name="connsiteX3" fmla="*/ 1508683 w 1553029"/>
              <a:gd name="connsiteY3" fmla="*/ 1553029 h 1553029"/>
              <a:gd name="connsiteX4" fmla="*/ 0 w 1553029"/>
              <a:gd name="connsiteY4" fmla="*/ 44346 h 15530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3029" h="1553029">
                <a:moveTo>
                  <a:pt x="0" y="0"/>
                </a:moveTo>
                <a:lnTo>
                  <a:pt x="1553029" y="0"/>
                </a:lnTo>
                <a:lnTo>
                  <a:pt x="1553029" y="1553029"/>
                </a:lnTo>
                <a:lnTo>
                  <a:pt x="1508683" y="1553029"/>
                </a:lnTo>
                <a:lnTo>
                  <a:pt x="0" y="44346"/>
                </a:lnTo>
                <a:close/>
              </a:path>
            </a:pathLst>
          </a:custGeom>
          <a:noFill/>
          <a:ln w="38100">
            <a:gradFill flip="none" rotWithShape="1">
              <a:gsLst>
                <a:gs pos="0">
                  <a:srgbClr val="D7B26C">
                    <a:alpha val="0"/>
                  </a:srgbClr>
                </a:gs>
                <a:gs pos="80740">
                  <a:srgbClr val="D7B26C">
                    <a:alpha val="55000"/>
                  </a:srgbClr>
                </a:gs>
                <a:gs pos="61000">
                  <a:srgbClr val="D7B26C"/>
                </a:gs>
                <a:gs pos="45000">
                  <a:srgbClr val="D7B26C">
                    <a:alpha val="0"/>
                  </a:srgbClr>
                </a:gs>
                <a:gs pos="100000">
                  <a:srgbClr val="D7B26C"/>
                </a:gs>
              </a:gsLst>
              <a:lin ang="189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91440" y="1134745"/>
            <a:ext cx="6713220" cy="4852035"/>
          </a:xfrm>
          <a:prstGeom prst="rect">
            <a:avLst/>
          </a:prstGeom>
          <a:solidFill>
            <a:srgbClr val="5B6A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311785" y="1206500"/>
            <a:ext cx="3852545" cy="521970"/>
          </a:xfrm>
          <a:prstGeom prst="rect">
            <a:avLst/>
          </a:prstGeom>
          <a:noFill/>
        </p:spPr>
        <p:txBody>
          <a:bodyPr wrap="square" rtlCol="0">
            <a:spAutoFit/>
          </a:bodyPr>
          <a:lstStyle/>
          <a:p>
            <a:r>
              <a:rPr lang="zh-CN" altLang="en-US" sz="2800" b="1" dirty="0" smtClean="0">
                <a:solidFill>
                  <a:schemeClr val="bg1"/>
                </a:solidFill>
                <a:latin typeface="汉仪文黑-55简" panose="00020600040101010101" charset="-122"/>
                <a:ea typeface="汉仪文黑-55简" panose="00020600040101010101" charset="-122"/>
              </a:rPr>
              <a:t>社会网络中的</a:t>
            </a:r>
            <a:r>
              <a:rPr lang="zh-CN" altLang="en-US" sz="2800" b="1" dirty="0" smtClean="0">
                <a:solidFill>
                  <a:schemeClr val="bg1"/>
                </a:solidFill>
                <a:latin typeface="汉仪文黑-55简" panose="00020600040101010101" charset="-122"/>
                <a:ea typeface="汉仪文黑-55简" panose="00020600040101010101" charset="-122"/>
              </a:rPr>
              <a:t>信息传播</a:t>
            </a:r>
            <a:endParaRPr lang="zh-CN" altLang="en-US" sz="2800" b="1" dirty="0" smtClean="0">
              <a:solidFill>
                <a:schemeClr val="bg1"/>
              </a:solidFill>
              <a:latin typeface="汉仪文黑-55简" panose="00020600040101010101" charset="-122"/>
              <a:ea typeface="汉仪文黑-55简" panose="00020600040101010101" charset="-122"/>
            </a:endParaRPr>
          </a:p>
        </p:txBody>
      </p:sp>
      <p:sp>
        <p:nvSpPr>
          <p:cNvPr id="8" name="文本框 7"/>
          <p:cNvSpPr txBox="1"/>
          <p:nvPr/>
        </p:nvSpPr>
        <p:spPr>
          <a:xfrm>
            <a:off x="311785" y="1530350"/>
            <a:ext cx="5846445" cy="4523105"/>
          </a:xfrm>
          <a:prstGeom prst="rect">
            <a:avLst/>
          </a:prstGeom>
          <a:noFill/>
        </p:spPr>
        <p:txBody>
          <a:bodyPr wrap="square" rtlCol="0">
            <a:spAutoFit/>
          </a:bodyPr>
          <a:lstStyle/>
          <a:p>
            <a:pPr>
              <a:lnSpc>
                <a:spcPct val="150000"/>
              </a:lnSpc>
            </a:pPr>
            <a:r>
              <a:rPr lang="en-US" altLang="zh-CN" sz="2400" dirty="0">
                <a:solidFill>
                  <a:schemeClr val="bg1"/>
                </a:solidFill>
                <a:uFillTx/>
                <a:latin typeface="汉仪文黑-55简" charset="0"/>
                <a:ea typeface="汉仪文黑-55简" panose="00020600040101010101" charset="-122"/>
              </a:rPr>
              <a:t>    </a:t>
            </a:r>
            <a:r>
              <a:rPr lang="zh-CN" altLang="en-US" sz="2400" dirty="0">
                <a:solidFill>
                  <a:schemeClr val="bg1"/>
                </a:solidFill>
                <a:uFillTx/>
                <a:latin typeface="汉仪文黑-55简" charset="0"/>
                <a:ea typeface="汉仪文黑-55简" panose="00020600040101010101" charset="-122"/>
              </a:rPr>
              <a:t>信息在社会网络中以个人节点为载体，沿着节点之间的边进行传播。信息传播的方向与边的指向一致。在网络中，从不同节点开始传播的信息，其传播效果可能大不相同。社会网络中的信息</a:t>
            </a:r>
            <a:r>
              <a:rPr lang="zh-CN" altLang="en-US" sz="2400" b="1" dirty="0">
                <a:solidFill>
                  <a:schemeClr val="bg1"/>
                </a:solidFill>
                <a:uFillTx/>
                <a:latin typeface="汉仪文黑-55简" charset="0"/>
                <a:ea typeface="汉仪文黑-55简" panose="00020600040101010101" charset="-122"/>
              </a:rPr>
              <a:t>传播优化问题</a:t>
            </a:r>
            <a:r>
              <a:rPr lang="zh-CN" altLang="en-US" sz="2400" dirty="0">
                <a:solidFill>
                  <a:schemeClr val="bg1"/>
                </a:solidFill>
                <a:uFillTx/>
                <a:latin typeface="汉仪文黑-55简" charset="0"/>
                <a:ea typeface="汉仪文黑-55简" panose="00020600040101010101" charset="-122"/>
              </a:rPr>
              <a:t>所要讨论的就是如何选择起始的传播节点，使得信息能获得最大范围的传播（或达到指定的范围）。</a:t>
            </a:r>
            <a:endParaRPr lang="zh-CN" altLang="en-US" sz="2400" dirty="0">
              <a:solidFill>
                <a:schemeClr val="bg1"/>
              </a:solidFill>
              <a:uFillTx/>
              <a:latin typeface="汉仪文黑-55简" charset="0"/>
              <a:ea typeface="汉仪文黑-55简" panose="00020600040101010101" charset="-122"/>
            </a:endParaRPr>
          </a:p>
        </p:txBody>
      </p:sp>
      <p:pic>
        <p:nvPicPr>
          <p:cNvPr id="3" name="图片 2" descr="H:\图片素材\商务风\macbook-pro-on-white-table-3787308.jpgmacbook-pro-on-white-table-3787308"/>
          <p:cNvPicPr>
            <a:picLocks noChangeAspect="1"/>
          </p:cNvPicPr>
          <p:nvPr>
            <p:custDataLst>
              <p:tags r:id="rId1"/>
            </p:custDataLst>
          </p:nvPr>
        </p:nvPicPr>
        <p:blipFill>
          <a:blip r:embed="rId2"/>
          <a:srcRect l="12427" r="8813"/>
          <a:stretch>
            <a:fillRect/>
          </a:stretch>
        </p:blipFill>
        <p:spPr>
          <a:xfrm>
            <a:off x="6088516" y="3102699"/>
            <a:ext cx="4779645" cy="2884170"/>
          </a:xfrm>
          <a:prstGeom prst="rect">
            <a:avLst/>
          </a:prstGeom>
        </p:spPr>
      </p:pic>
      <p:sp>
        <p:nvSpPr>
          <p:cNvPr id="4" name="矩形 3"/>
          <p:cNvSpPr/>
          <p:nvPr/>
        </p:nvSpPr>
        <p:spPr>
          <a:xfrm>
            <a:off x="9953897" y="2070189"/>
            <a:ext cx="914264" cy="829764"/>
          </a:xfrm>
          <a:prstGeom prst="rect">
            <a:avLst/>
          </a:prstGeom>
          <a:solidFill>
            <a:srgbClr val="5B6A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5763396" y="5986506"/>
            <a:ext cx="395242" cy="380728"/>
          </a:xfrm>
          <a:prstGeom prst="rect">
            <a:avLst/>
          </a:prstGeom>
          <a:solidFill>
            <a:srgbClr val="5B6A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0084526" y="2192800"/>
            <a:ext cx="644068" cy="584541"/>
          </a:xfrm>
          <a:prstGeom prst="rect">
            <a:avLst/>
          </a:prstGeom>
          <a:noFill/>
          <a:ln w="28575">
            <a:gradFill flip="none" rotWithShape="1">
              <a:gsLst>
                <a:gs pos="0">
                  <a:srgbClr val="D7B26C"/>
                </a:gs>
                <a:gs pos="48000">
                  <a:srgbClr val="D7B26C">
                    <a:alpha val="8000"/>
                  </a:srgbClr>
                </a:gs>
                <a:gs pos="98000">
                  <a:srgbClr val="D7B26C"/>
                </a:gs>
              </a:gsLst>
              <a:lin ang="81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5763555" y="6053240"/>
            <a:ext cx="306024" cy="277740"/>
          </a:xfrm>
          <a:prstGeom prst="rect">
            <a:avLst/>
          </a:prstGeom>
          <a:noFill/>
          <a:ln w="12700">
            <a:gradFill flip="none" rotWithShape="1">
              <a:gsLst>
                <a:gs pos="0">
                  <a:srgbClr val="D7B26C"/>
                </a:gs>
                <a:gs pos="48000">
                  <a:srgbClr val="D7B26C">
                    <a:alpha val="8000"/>
                  </a:srgbClr>
                </a:gs>
                <a:gs pos="98000">
                  <a:srgbClr val="D7B26C"/>
                </a:gs>
              </a:gsLst>
              <a:lin ang="81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flipH="1">
            <a:off x="10450816" y="-431670"/>
            <a:ext cx="2054282" cy="7742402"/>
            <a:chOff x="-318759" y="-438055"/>
            <a:chExt cx="2054231" cy="7742211"/>
          </a:xfrm>
        </p:grpSpPr>
        <p:grpSp>
          <p:nvGrpSpPr>
            <p:cNvPr id="3" name="组合 2"/>
            <p:cNvGrpSpPr/>
            <p:nvPr/>
          </p:nvGrpSpPr>
          <p:grpSpPr>
            <a:xfrm>
              <a:off x="-318758" y="-438055"/>
              <a:ext cx="2054230" cy="1341411"/>
              <a:chOff x="-318758" y="-438055"/>
              <a:chExt cx="2054230" cy="1341411"/>
            </a:xfrm>
          </p:grpSpPr>
          <p:sp>
            <p:nvSpPr>
              <p:cNvPr id="7" name="任意多边形 6"/>
              <p:cNvSpPr/>
              <p:nvPr/>
            </p:nvSpPr>
            <p:spPr>
              <a:xfrm rot="2700000">
                <a:off x="103782" y="-728333"/>
                <a:ext cx="1209149" cy="2054230"/>
              </a:xfrm>
              <a:custGeom>
                <a:avLst/>
                <a:gdLst>
                  <a:gd name="connsiteX0" fmla="*/ 579225 w 1209149"/>
                  <a:gd name="connsiteY0" fmla="*/ 629924 h 2054230"/>
                  <a:gd name="connsiteX1" fmla="*/ 1209149 w 1209149"/>
                  <a:gd name="connsiteY1" fmla="*/ 0 h 2054230"/>
                  <a:gd name="connsiteX2" fmla="*/ 1209149 w 1209149"/>
                  <a:gd name="connsiteY2" fmla="*/ 2054230 h 2054230"/>
                  <a:gd name="connsiteX3" fmla="*/ 629924 w 1209149"/>
                  <a:gd name="connsiteY3" fmla="*/ 2054230 h 2054230"/>
                  <a:gd name="connsiteX4" fmla="*/ 0 w 1209149"/>
                  <a:gd name="connsiteY4" fmla="*/ 1424306 h 2054230"/>
                  <a:gd name="connsiteX5" fmla="*/ 579225 w 1209149"/>
                  <a:gd name="connsiteY5" fmla="*/ 1424306 h 2054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9149" h="2054230">
                    <a:moveTo>
                      <a:pt x="579225" y="629924"/>
                    </a:moveTo>
                    <a:lnTo>
                      <a:pt x="1209149" y="0"/>
                    </a:lnTo>
                    <a:lnTo>
                      <a:pt x="1209149" y="2054230"/>
                    </a:lnTo>
                    <a:lnTo>
                      <a:pt x="629924" y="2054230"/>
                    </a:lnTo>
                    <a:lnTo>
                      <a:pt x="0" y="1424306"/>
                    </a:lnTo>
                    <a:lnTo>
                      <a:pt x="579225" y="1424306"/>
                    </a:lnTo>
                    <a:close/>
                  </a:path>
                </a:pathLst>
              </a:custGeom>
              <a:solidFill>
                <a:srgbClr val="5B6A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 name="任意多边形 7"/>
              <p:cNvSpPr/>
              <p:nvPr/>
            </p:nvSpPr>
            <p:spPr>
              <a:xfrm rot="2700000">
                <a:off x="28669" y="-657766"/>
                <a:ext cx="1072529" cy="1511952"/>
              </a:xfrm>
              <a:custGeom>
                <a:avLst/>
                <a:gdLst>
                  <a:gd name="connsiteX0" fmla="*/ 0 w 1072529"/>
                  <a:gd name="connsiteY0" fmla="*/ 1072529 h 1511952"/>
                  <a:gd name="connsiteX1" fmla="*/ 1072529 w 1072529"/>
                  <a:gd name="connsiteY1" fmla="*/ 0 h 1511952"/>
                  <a:gd name="connsiteX2" fmla="*/ 1072529 w 1072529"/>
                  <a:gd name="connsiteY2" fmla="*/ 1511952 h 1511952"/>
                  <a:gd name="connsiteX3" fmla="*/ 439424 w 1072529"/>
                  <a:gd name="connsiteY3" fmla="*/ 1511952 h 1511952"/>
                </a:gdLst>
                <a:ahLst/>
                <a:cxnLst>
                  <a:cxn ang="0">
                    <a:pos x="connsiteX0" y="connsiteY0"/>
                  </a:cxn>
                  <a:cxn ang="0">
                    <a:pos x="connsiteX1" y="connsiteY1"/>
                  </a:cxn>
                  <a:cxn ang="0">
                    <a:pos x="connsiteX2" y="connsiteY2"/>
                  </a:cxn>
                  <a:cxn ang="0">
                    <a:pos x="connsiteX3" y="connsiteY3"/>
                  </a:cxn>
                </a:cxnLst>
                <a:rect l="l" t="t" r="r" b="b"/>
                <a:pathLst>
                  <a:path w="1072529" h="1511952">
                    <a:moveTo>
                      <a:pt x="0" y="1072529"/>
                    </a:moveTo>
                    <a:lnTo>
                      <a:pt x="1072529" y="0"/>
                    </a:lnTo>
                    <a:lnTo>
                      <a:pt x="1072529" y="1511952"/>
                    </a:lnTo>
                    <a:lnTo>
                      <a:pt x="439424" y="1511952"/>
                    </a:lnTo>
                    <a:close/>
                  </a:path>
                </a:pathLst>
              </a:custGeom>
              <a:noFill/>
              <a:ln w="57150">
                <a:gradFill flip="none" rotWithShape="1">
                  <a:gsLst>
                    <a:gs pos="0">
                      <a:srgbClr val="D7B26C"/>
                    </a:gs>
                    <a:gs pos="67000">
                      <a:srgbClr val="D7B26C">
                        <a:alpha val="40000"/>
                      </a:srgbClr>
                    </a:gs>
                    <a:gs pos="100000">
                      <a:srgbClr val="D7B26C">
                        <a:alpha val="65000"/>
                      </a:srgbClr>
                    </a:gs>
                  </a:gsLst>
                  <a:lin ang="162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 name="组合 3"/>
            <p:cNvGrpSpPr/>
            <p:nvPr/>
          </p:nvGrpSpPr>
          <p:grpSpPr>
            <a:xfrm flipV="1">
              <a:off x="-318759" y="5962745"/>
              <a:ext cx="2054230" cy="1341411"/>
              <a:chOff x="-318758" y="-438055"/>
              <a:chExt cx="2054230" cy="1341411"/>
            </a:xfrm>
          </p:grpSpPr>
          <p:sp>
            <p:nvSpPr>
              <p:cNvPr id="5" name="任意多边形 4"/>
              <p:cNvSpPr/>
              <p:nvPr/>
            </p:nvSpPr>
            <p:spPr>
              <a:xfrm rot="2700000">
                <a:off x="103782" y="-728333"/>
                <a:ext cx="1209149" cy="2054230"/>
              </a:xfrm>
              <a:custGeom>
                <a:avLst/>
                <a:gdLst>
                  <a:gd name="connsiteX0" fmla="*/ 579225 w 1209149"/>
                  <a:gd name="connsiteY0" fmla="*/ 629924 h 2054230"/>
                  <a:gd name="connsiteX1" fmla="*/ 1209149 w 1209149"/>
                  <a:gd name="connsiteY1" fmla="*/ 0 h 2054230"/>
                  <a:gd name="connsiteX2" fmla="*/ 1209149 w 1209149"/>
                  <a:gd name="connsiteY2" fmla="*/ 2054230 h 2054230"/>
                  <a:gd name="connsiteX3" fmla="*/ 629924 w 1209149"/>
                  <a:gd name="connsiteY3" fmla="*/ 2054230 h 2054230"/>
                  <a:gd name="connsiteX4" fmla="*/ 0 w 1209149"/>
                  <a:gd name="connsiteY4" fmla="*/ 1424306 h 2054230"/>
                  <a:gd name="connsiteX5" fmla="*/ 579225 w 1209149"/>
                  <a:gd name="connsiteY5" fmla="*/ 1424306 h 2054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9149" h="2054230">
                    <a:moveTo>
                      <a:pt x="579225" y="629924"/>
                    </a:moveTo>
                    <a:lnTo>
                      <a:pt x="1209149" y="0"/>
                    </a:lnTo>
                    <a:lnTo>
                      <a:pt x="1209149" y="2054230"/>
                    </a:lnTo>
                    <a:lnTo>
                      <a:pt x="629924" y="2054230"/>
                    </a:lnTo>
                    <a:lnTo>
                      <a:pt x="0" y="1424306"/>
                    </a:lnTo>
                    <a:lnTo>
                      <a:pt x="579225" y="1424306"/>
                    </a:lnTo>
                    <a:close/>
                  </a:path>
                </a:pathLst>
              </a:custGeom>
              <a:solidFill>
                <a:srgbClr val="5B6A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 name="任意多边形 5"/>
              <p:cNvSpPr/>
              <p:nvPr/>
            </p:nvSpPr>
            <p:spPr>
              <a:xfrm rot="2700000">
                <a:off x="28669" y="-657766"/>
                <a:ext cx="1072529" cy="1511952"/>
              </a:xfrm>
              <a:custGeom>
                <a:avLst/>
                <a:gdLst>
                  <a:gd name="connsiteX0" fmla="*/ 0 w 1072529"/>
                  <a:gd name="connsiteY0" fmla="*/ 1072529 h 1511952"/>
                  <a:gd name="connsiteX1" fmla="*/ 1072529 w 1072529"/>
                  <a:gd name="connsiteY1" fmla="*/ 0 h 1511952"/>
                  <a:gd name="connsiteX2" fmla="*/ 1072529 w 1072529"/>
                  <a:gd name="connsiteY2" fmla="*/ 1511952 h 1511952"/>
                  <a:gd name="connsiteX3" fmla="*/ 439424 w 1072529"/>
                  <a:gd name="connsiteY3" fmla="*/ 1511952 h 1511952"/>
                </a:gdLst>
                <a:ahLst/>
                <a:cxnLst>
                  <a:cxn ang="0">
                    <a:pos x="connsiteX0" y="connsiteY0"/>
                  </a:cxn>
                  <a:cxn ang="0">
                    <a:pos x="connsiteX1" y="connsiteY1"/>
                  </a:cxn>
                  <a:cxn ang="0">
                    <a:pos x="connsiteX2" y="connsiteY2"/>
                  </a:cxn>
                  <a:cxn ang="0">
                    <a:pos x="connsiteX3" y="connsiteY3"/>
                  </a:cxn>
                </a:cxnLst>
                <a:rect l="l" t="t" r="r" b="b"/>
                <a:pathLst>
                  <a:path w="1072529" h="1511952">
                    <a:moveTo>
                      <a:pt x="0" y="1072529"/>
                    </a:moveTo>
                    <a:lnTo>
                      <a:pt x="1072529" y="0"/>
                    </a:lnTo>
                    <a:lnTo>
                      <a:pt x="1072529" y="1511952"/>
                    </a:lnTo>
                    <a:lnTo>
                      <a:pt x="439424" y="1511952"/>
                    </a:lnTo>
                    <a:close/>
                  </a:path>
                </a:pathLst>
              </a:custGeom>
              <a:noFill/>
              <a:ln w="57150">
                <a:gradFill flip="none" rotWithShape="1">
                  <a:gsLst>
                    <a:gs pos="0">
                      <a:srgbClr val="D7B26C"/>
                    </a:gs>
                    <a:gs pos="67000">
                      <a:srgbClr val="D7B26C">
                        <a:alpha val="40000"/>
                      </a:srgbClr>
                    </a:gs>
                    <a:gs pos="100000">
                      <a:srgbClr val="D7B26C">
                        <a:alpha val="65000"/>
                      </a:srgbClr>
                    </a:gs>
                  </a:gsLst>
                  <a:lin ang="162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9" name="组合 8"/>
          <p:cNvGrpSpPr/>
          <p:nvPr/>
        </p:nvGrpSpPr>
        <p:grpSpPr>
          <a:xfrm>
            <a:off x="-318784" y="-438150"/>
            <a:ext cx="2054282" cy="7742402"/>
            <a:chOff x="-318759" y="-438055"/>
            <a:chExt cx="2054231" cy="7742211"/>
          </a:xfrm>
        </p:grpSpPr>
        <p:grpSp>
          <p:nvGrpSpPr>
            <p:cNvPr id="10" name="组合 9"/>
            <p:cNvGrpSpPr/>
            <p:nvPr/>
          </p:nvGrpSpPr>
          <p:grpSpPr>
            <a:xfrm>
              <a:off x="-318758" y="-438055"/>
              <a:ext cx="2054230" cy="1341411"/>
              <a:chOff x="-318758" y="-438055"/>
              <a:chExt cx="2054230" cy="1341411"/>
            </a:xfrm>
          </p:grpSpPr>
          <p:sp>
            <p:nvSpPr>
              <p:cNvPr id="14" name="任意多边形 13"/>
              <p:cNvSpPr/>
              <p:nvPr/>
            </p:nvSpPr>
            <p:spPr>
              <a:xfrm rot="2700000">
                <a:off x="103782" y="-728333"/>
                <a:ext cx="1209149" cy="2054230"/>
              </a:xfrm>
              <a:custGeom>
                <a:avLst/>
                <a:gdLst>
                  <a:gd name="connsiteX0" fmla="*/ 579225 w 1209149"/>
                  <a:gd name="connsiteY0" fmla="*/ 629924 h 2054230"/>
                  <a:gd name="connsiteX1" fmla="*/ 1209149 w 1209149"/>
                  <a:gd name="connsiteY1" fmla="*/ 0 h 2054230"/>
                  <a:gd name="connsiteX2" fmla="*/ 1209149 w 1209149"/>
                  <a:gd name="connsiteY2" fmla="*/ 2054230 h 2054230"/>
                  <a:gd name="connsiteX3" fmla="*/ 629924 w 1209149"/>
                  <a:gd name="connsiteY3" fmla="*/ 2054230 h 2054230"/>
                  <a:gd name="connsiteX4" fmla="*/ 0 w 1209149"/>
                  <a:gd name="connsiteY4" fmla="*/ 1424306 h 2054230"/>
                  <a:gd name="connsiteX5" fmla="*/ 579225 w 1209149"/>
                  <a:gd name="connsiteY5" fmla="*/ 1424306 h 2054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9149" h="2054230">
                    <a:moveTo>
                      <a:pt x="579225" y="629924"/>
                    </a:moveTo>
                    <a:lnTo>
                      <a:pt x="1209149" y="0"/>
                    </a:lnTo>
                    <a:lnTo>
                      <a:pt x="1209149" y="2054230"/>
                    </a:lnTo>
                    <a:lnTo>
                      <a:pt x="629924" y="2054230"/>
                    </a:lnTo>
                    <a:lnTo>
                      <a:pt x="0" y="1424306"/>
                    </a:lnTo>
                    <a:lnTo>
                      <a:pt x="579225" y="1424306"/>
                    </a:lnTo>
                    <a:close/>
                  </a:path>
                </a:pathLst>
              </a:custGeom>
              <a:solidFill>
                <a:srgbClr val="5B6A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 name="任意多边形 14"/>
              <p:cNvSpPr/>
              <p:nvPr/>
            </p:nvSpPr>
            <p:spPr>
              <a:xfrm rot="2700000">
                <a:off x="28669" y="-657766"/>
                <a:ext cx="1072529" cy="1511952"/>
              </a:xfrm>
              <a:custGeom>
                <a:avLst/>
                <a:gdLst>
                  <a:gd name="connsiteX0" fmla="*/ 0 w 1072529"/>
                  <a:gd name="connsiteY0" fmla="*/ 1072529 h 1511952"/>
                  <a:gd name="connsiteX1" fmla="*/ 1072529 w 1072529"/>
                  <a:gd name="connsiteY1" fmla="*/ 0 h 1511952"/>
                  <a:gd name="connsiteX2" fmla="*/ 1072529 w 1072529"/>
                  <a:gd name="connsiteY2" fmla="*/ 1511952 h 1511952"/>
                  <a:gd name="connsiteX3" fmla="*/ 439424 w 1072529"/>
                  <a:gd name="connsiteY3" fmla="*/ 1511952 h 1511952"/>
                </a:gdLst>
                <a:ahLst/>
                <a:cxnLst>
                  <a:cxn ang="0">
                    <a:pos x="connsiteX0" y="connsiteY0"/>
                  </a:cxn>
                  <a:cxn ang="0">
                    <a:pos x="connsiteX1" y="connsiteY1"/>
                  </a:cxn>
                  <a:cxn ang="0">
                    <a:pos x="connsiteX2" y="connsiteY2"/>
                  </a:cxn>
                  <a:cxn ang="0">
                    <a:pos x="connsiteX3" y="connsiteY3"/>
                  </a:cxn>
                </a:cxnLst>
                <a:rect l="l" t="t" r="r" b="b"/>
                <a:pathLst>
                  <a:path w="1072529" h="1511952">
                    <a:moveTo>
                      <a:pt x="0" y="1072529"/>
                    </a:moveTo>
                    <a:lnTo>
                      <a:pt x="1072529" y="0"/>
                    </a:lnTo>
                    <a:lnTo>
                      <a:pt x="1072529" y="1511952"/>
                    </a:lnTo>
                    <a:lnTo>
                      <a:pt x="439424" y="1511952"/>
                    </a:lnTo>
                    <a:close/>
                  </a:path>
                </a:pathLst>
              </a:custGeom>
              <a:noFill/>
              <a:ln w="57150">
                <a:gradFill flip="none" rotWithShape="1">
                  <a:gsLst>
                    <a:gs pos="0">
                      <a:srgbClr val="D7B26C"/>
                    </a:gs>
                    <a:gs pos="67000">
                      <a:srgbClr val="D7B26C">
                        <a:alpha val="40000"/>
                      </a:srgbClr>
                    </a:gs>
                    <a:gs pos="100000">
                      <a:srgbClr val="D7B26C">
                        <a:alpha val="65000"/>
                      </a:srgbClr>
                    </a:gs>
                  </a:gsLst>
                  <a:lin ang="162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 name="组合 10"/>
            <p:cNvGrpSpPr/>
            <p:nvPr/>
          </p:nvGrpSpPr>
          <p:grpSpPr>
            <a:xfrm flipV="1">
              <a:off x="-318759" y="5962745"/>
              <a:ext cx="2054230" cy="1341411"/>
              <a:chOff x="-318758" y="-438055"/>
              <a:chExt cx="2054230" cy="1341411"/>
            </a:xfrm>
          </p:grpSpPr>
          <p:sp>
            <p:nvSpPr>
              <p:cNvPr id="12" name="任意多边形 11"/>
              <p:cNvSpPr/>
              <p:nvPr/>
            </p:nvSpPr>
            <p:spPr>
              <a:xfrm rot="2700000">
                <a:off x="103782" y="-728333"/>
                <a:ext cx="1209149" cy="2054230"/>
              </a:xfrm>
              <a:custGeom>
                <a:avLst/>
                <a:gdLst>
                  <a:gd name="connsiteX0" fmla="*/ 579225 w 1209149"/>
                  <a:gd name="connsiteY0" fmla="*/ 629924 h 2054230"/>
                  <a:gd name="connsiteX1" fmla="*/ 1209149 w 1209149"/>
                  <a:gd name="connsiteY1" fmla="*/ 0 h 2054230"/>
                  <a:gd name="connsiteX2" fmla="*/ 1209149 w 1209149"/>
                  <a:gd name="connsiteY2" fmla="*/ 2054230 h 2054230"/>
                  <a:gd name="connsiteX3" fmla="*/ 629924 w 1209149"/>
                  <a:gd name="connsiteY3" fmla="*/ 2054230 h 2054230"/>
                  <a:gd name="connsiteX4" fmla="*/ 0 w 1209149"/>
                  <a:gd name="connsiteY4" fmla="*/ 1424306 h 2054230"/>
                  <a:gd name="connsiteX5" fmla="*/ 579225 w 1209149"/>
                  <a:gd name="connsiteY5" fmla="*/ 1424306 h 2054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9149" h="2054230">
                    <a:moveTo>
                      <a:pt x="579225" y="629924"/>
                    </a:moveTo>
                    <a:lnTo>
                      <a:pt x="1209149" y="0"/>
                    </a:lnTo>
                    <a:lnTo>
                      <a:pt x="1209149" y="2054230"/>
                    </a:lnTo>
                    <a:lnTo>
                      <a:pt x="629924" y="2054230"/>
                    </a:lnTo>
                    <a:lnTo>
                      <a:pt x="0" y="1424306"/>
                    </a:lnTo>
                    <a:lnTo>
                      <a:pt x="579225" y="1424306"/>
                    </a:lnTo>
                    <a:close/>
                  </a:path>
                </a:pathLst>
              </a:custGeom>
              <a:solidFill>
                <a:srgbClr val="5B6A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 name="任意多边形 12"/>
              <p:cNvSpPr/>
              <p:nvPr/>
            </p:nvSpPr>
            <p:spPr>
              <a:xfrm rot="2700000">
                <a:off x="28669" y="-657766"/>
                <a:ext cx="1072529" cy="1511952"/>
              </a:xfrm>
              <a:custGeom>
                <a:avLst/>
                <a:gdLst>
                  <a:gd name="connsiteX0" fmla="*/ 0 w 1072529"/>
                  <a:gd name="connsiteY0" fmla="*/ 1072529 h 1511952"/>
                  <a:gd name="connsiteX1" fmla="*/ 1072529 w 1072529"/>
                  <a:gd name="connsiteY1" fmla="*/ 0 h 1511952"/>
                  <a:gd name="connsiteX2" fmla="*/ 1072529 w 1072529"/>
                  <a:gd name="connsiteY2" fmla="*/ 1511952 h 1511952"/>
                  <a:gd name="connsiteX3" fmla="*/ 439424 w 1072529"/>
                  <a:gd name="connsiteY3" fmla="*/ 1511952 h 1511952"/>
                </a:gdLst>
                <a:ahLst/>
                <a:cxnLst>
                  <a:cxn ang="0">
                    <a:pos x="connsiteX0" y="connsiteY0"/>
                  </a:cxn>
                  <a:cxn ang="0">
                    <a:pos x="connsiteX1" y="connsiteY1"/>
                  </a:cxn>
                  <a:cxn ang="0">
                    <a:pos x="connsiteX2" y="connsiteY2"/>
                  </a:cxn>
                  <a:cxn ang="0">
                    <a:pos x="connsiteX3" y="connsiteY3"/>
                  </a:cxn>
                </a:cxnLst>
                <a:rect l="l" t="t" r="r" b="b"/>
                <a:pathLst>
                  <a:path w="1072529" h="1511952">
                    <a:moveTo>
                      <a:pt x="0" y="1072529"/>
                    </a:moveTo>
                    <a:lnTo>
                      <a:pt x="1072529" y="0"/>
                    </a:lnTo>
                    <a:lnTo>
                      <a:pt x="1072529" y="1511952"/>
                    </a:lnTo>
                    <a:lnTo>
                      <a:pt x="439424" y="1511952"/>
                    </a:lnTo>
                    <a:close/>
                  </a:path>
                </a:pathLst>
              </a:custGeom>
              <a:noFill/>
              <a:ln w="57150">
                <a:gradFill flip="none" rotWithShape="1">
                  <a:gsLst>
                    <a:gs pos="0">
                      <a:srgbClr val="D7B26C"/>
                    </a:gs>
                    <a:gs pos="67000">
                      <a:srgbClr val="D7B26C">
                        <a:alpha val="40000"/>
                      </a:srgbClr>
                    </a:gs>
                    <a:gs pos="100000">
                      <a:srgbClr val="D7B26C">
                        <a:alpha val="65000"/>
                      </a:srgbClr>
                    </a:gs>
                  </a:gsLst>
                  <a:lin ang="162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cxnSp>
        <p:nvCxnSpPr>
          <p:cNvPr id="16" name="直接连接符 15"/>
          <p:cNvCxnSpPr/>
          <p:nvPr/>
        </p:nvCxnSpPr>
        <p:spPr>
          <a:xfrm flipH="1">
            <a:off x="409568" y="1452513"/>
            <a:ext cx="1" cy="3961076"/>
          </a:xfrm>
          <a:prstGeom prst="line">
            <a:avLst/>
          </a:prstGeom>
          <a:ln w="38100">
            <a:gradFill flip="none" rotWithShape="1">
              <a:gsLst>
                <a:gs pos="0">
                  <a:srgbClr val="D7B26C"/>
                </a:gs>
                <a:gs pos="47000">
                  <a:srgbClr val="D7B26C">
                    <a:alpha val="64000"/>
                  </a:srgbClr>
                </a:gs>
                <a:gs pos="79000">
                  <a:srgbClr val="D7B26C">
                    <a:alpha val="36000"/>
                  </a:srgbClr>
                </a:gs>
                <a:gs pos="25000">
                  <a:srgbClr val="D7B26C">
                    <a:alpha val="40000"/>
                  </a:srgbClr>
                </a:gs>
                <a:gs pos="100000">
                  <a:srgbClr val="D7B26C"/>
                </a:gs>
              </a:gsLst>
              <a:lin ang="5400000" scaled="1"/>
              <a:tileRect/>
            </a:gra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H="1">
            <a:off x="11776744" y="1452513"/>
            <a:ext cx="1" cy="3961076"/>
          </a:xfrm>
          <a:prstGeom prst="line">
            <a:avLst/>
          </a:prstGeom>
          <a:ln w="38100">
            <a:gradFill flip="none" rotWithShape="1">
              <a:gsLst>
                <a:gs pos="0">
                  <a:srgbClr val="D7B26C"/>
                </a:gs>
                <a:gs pos="47000">
                  <a:srgbClr val="D7B26C">
                    <a:alpha val="64000"/>
                  </a:srgbClr>
                </a:gs>
                <a:gs pos="79000">
                  <a:srgbClr val="D7B26C">
                    <a:alpha val="36000"/>
                  </a:srgbClr>
                </a:gs>
                <a:gs pos="25000">
                  <a:srgbClr val="D7B26C">
                    <a:alpha val="40000"/>
                  </a:srgbClr>
                </a:gs>
                <a:gs pos="100000">
                  <a:srgbClr val="D7B26C"/>
                </a:gs>
              </a:gsLst>
              <a:lin ang="5400000" scaled="1"/>
              <a:tileRect/>
            </a:gradFill>
          </a:ln>
        </p:spPr>
        <p:style>
          <a:lnRef idx="1">
            <a:schemeClr val="accent1"/>
          </a:lnRef>
          <a:fillRef idx="0">
            <a:schemeClr val="accent1"/>
          </a:fillRef>
          <a:effectRef idx="0">
            <a:schemeClr val="accent1"/>
          </a:effectRef>
          <a:fontRef idx="minor">
            <a:schemeClr val="tx1"/>
          </a:fontRef>
        </p:style>
      </p:cxnSp>
      <p:sp>
        <p:nvSpPr>
          <p:cNvPr id="18" name="文本框 17"/>
          <p:cNvSpPr txBox="1"/>
          <p:nvPr/>
        </p:nvSpPr>
        <p:spPr>
          <a:xfrm>
            <a:off x="5346156" y="311510"/>
            <a:ext cx="1756229" cy="706755"/>
          </a:xfrm>
          <a:prstGeom prst="rect">
            <a:avLst/>
          </a:prstGeom>
          <a:noFill/>
        </p:spPr>
        <p:txBody>
          <a:bodyPr wrap="square" rtlCol="0">
            <a:spAutoFit/>
          </a:bodyPr>
          <a:lstStyle/>
          <a:p>
            <a:pPr algn="ctr"/>
            <a:r>
              <a:rPr lang="zh-CN" altLang="en-US" sz="4000" dirty="0" smtClean="0">
                <a:solidFill>
                  <a:srgbClr val="444F56"/>
                </a:solidFill>
                <a:latin typeface="汉仪文黑-55简" panose="00020600040101010101" charset="-122"/>
                <a:ea typeface="汉仪文黑-55简" panose="00020600040101010101" charset="-122"/>
              </a:rPr>
              <a:t>问题</a:t>
            </a:r>
            <a:endParaRPr lang="zh-CN" altLang="en-US" sz="4000" dirty="0" smtClean="0">
              <a:solidFill>
                <a:srgbClr val="444F56"/>
              </a:solidFill>
              <a:latin typeface="汉仪文黑-55简" panose="00020600040101010101" charset="-122"/>
              <a:ea typeface="汉仪文黑-55简" panose="00020600040101010101" charset="-122"/>
            </a:endParaRPr>
          </a:p>
        </p:txBody>
      </p:sp>
      <p:sp>
        <p:nvSpPr>
          <p:cNvPr id="19" name="文本框 18"/>
          <p:cNvSpPr txBox="1"/>
          <p:nvPr/>
        </p:nvSpPr>
        <p:spPr>
          <a:xfrm>
            <a:off x="923925" y="1012190"/>
            <a:ext cx="10338435" cy="1568450"/>
          </a:xfrm>
          <a:prstGeom prst="rect">
            <a:avLst/>
          </a:prstGeom>
          <a:noFill/>
        </p:spPr>
        <p:txBody>
          <a:bodyPr wrap="square" rtlCol="0">
            <a:spAutoFit/>
          </a:bodyPr>
          <a:lstStyle/>
          <a:p>
            <a:pPr>
              <a:lnSpc>
                <a:spcPct val="150000"/>
              </a:lnSpc>
            </a:pPr>
            <a:r>
              <a:rPr lang="zh-CN" altLang="en-US" spc="300" dirty="0" smtClean="0">
                <a:solidFill>
                  <a:srgbClr val="444F56"/>
                </a:solidFill>
                <a:latin typeface="汉仪文黑-55简" panose="00020600040101010101" charset="-122"/>
                <a:ea typeface="汉仪文黑-55简" panose="00020600040101010101" charset="-122"/>
              </a:rPr>
              <a:t> </a:t>
            </a:r>
            <a:r>
              <a:rPr lang="zh-CN" altLang="en-US" sz="2000" spc="300" dirty="0" smtClean="0">
                <a:solidFill>
                  <a:srgbClr val="444F56"/>
                </a:solidFill>
                <a:latin typeface="汉仪文黑-55简" panose="00020600040101010101" charset="-122"/>
                <a:ea typeface="汉仪文黑-55简" panose="00020600040101010101" charset="-122"/>
              </a:rPr>
              <a:t> 该问题中给出了一个社会网络网络模型的有向图, 共包含 1377 个节点和 2279 条边. 问题中, 假设传播概率 p = 20%, 总共传播次数为 8 次. 要求选择初始的 10 个节点使经过 8 次传播后能够传播的点最多.</a:t>
            </a:r>
            <a:r>
              <a:rPr lang="zh-CN" altLang="en-US" sz="2400" spc="300" dirty="0" smtClean="0">
                <a:solidFill>
                  <a:srgbClr val="444F56"/>
                </a:solidFill>
                <a:latin typeface="汉仪文黑-55简" panose="00020600040101010101" charset="-122"/>
                <a:ea typeface="汉仪文黑-55简" panose="00020600040101010101" charset="-122"/>
              </a:rPr>
              <a:t> </a:t>
            </a:r>
            <a:endParaRPr lang="zh-CN" altLang="en-US" sz="2400" spc="300" dirty="0">
              <a:solidFill>
                <a:srgbClr val="444F56"/>
              </a:solidFill>
              <a:latin typeface="汉仪文黑-55简" panose="00020600040101010101" charset="-122"/>
              <a:ea typeface="汉仪文黑-55简" panose="00020600040101010101" charset="-122"/>
            </a:endParaRPr>
          </a:p>
        </p:txBody>
      </p:sp>
      <p:pic>
        <p:nvPicPr>
          <p:cNvPr id="20" name="图片 19"/>
          <p:cNvPicPr>
            <a:picLocks noChangeAspect="1"/>
          </p:cNvPicPr>
          <p:nvPr>
            <p:custDataLst>
              <p:tags r:id="rId1"/>
            </p:custDataLst>
          </p:nvPr>
        </p:nvPicPr>
        <p:blipFill>
          <a:blip r:embed="rId2"/>
          <a:stretch>
            <a:fillRect/>
          </a:stretch>
        </p:blipFill>
        <p:spPr>
          <a:xfrm>
            <a:off x="3349625" y="2753360"/>
            <a:ext cx="5749290" cy="3783965"/>
          </a:xfrm>
          <a:prstGeom prst="rect">
            <a:avLst/>
          </a:prstGeom>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6779454" y="20072"/>
            <a:ext cx="2983963" cy="737535"/>
          </a:xfrm>
          <a:prstGeom prst="rect">
            <a:avLst/>
          </a:prstGeom>
          <a:solidFill>
            <a:srgbClr val="5B6A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solidFill>
                  <a:schemeClr val="bg1"/>
                </a:solidFill>
                <a:uFillTx/>
              </a:rPr>
              <a:t>独立级联模型</a:t>
            </a:r>
            <a:endParaRPr lang="zh-CN" altLang="en-US" sz="3200">
              <a:solidFill>
                <a:schemeClr val="bg1"/>
              </a:solidFill>
              <a:uFillTx/>
            </a:endParaRPr>
          </a:p>
        </p:txBody>
      </p:sp>
      <p:sp>
        <p:nvSpPr>
          <p:cNvPr id="13" name="半闭框 12"/>
          <p:cNvSpPr/>
          <p:nvPr/>
        </p:nvSpPr>
        <p:spPr>
          <a:xfrm rot="8100000">
            <a:off x="-320397" y="132713"/>
            <a:ext cx="640794" cy="640794"/>
          </a:xfrm>
          <a:prstGeom prst="halfFrame">
            <a:avLst/>
          </a:prstGeom>
          <a:solidFill>
            <a:srgbClr val="5B6A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 name="任意多边形 15"/>
          <p:cNvSpPr/>
          <p:nvPr/>
        </p:nvSpPr>
        <p:spPr>
          <a:xfrm rot="2700000">
            <a:off x="-224459" y="230878"/>
            <a:ext cx="444464" cy="444464"/>
          </a:xfrm>
          <a:custGeom>
            <a:avLst/>
            <a:gdLst>
              <a:gd name="connsiteX0" fmla="*/ 0 w 1553029"/>
              <a:gd name="connsiteY0" fmla="*/ 0 h 1553029"/>
              <a:gd name="connsiteX1" fmla="*/ 1553029 w 1553029"/>
              <a:gd name="connsiteY1" fmla="*/ 0 h 1553029"/>
              <a:gd name="connsiteX2" fmla="*/ 1553029 w 1553029"/>
              <a:gd name="connsiteY2" fmla="*/ 1553029 h 1553029"/>
              <a:gd name="connsiteX3" fmla="*/ 1508683 w 1553029"/>
              <a:gd name="connsiteY3" fmla="*/ 1553029 h 1553029"/>
              <a:gd name="connsiteX4" fmla="*/ 0 w 1553029"/>
              <a:gd name="connsiteY4" fmla="*/ 44346 h 15530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3029" h="1553029">
                <a:moveTo>
                  <a:pt x="0" y="0"/>
                </a:moveTo>
                <a:lnTo>
                  <a:pt x="1553029" y="0"/>
                </a:lnTo>
                <a:lnTo>
                  <a:pt x="1553029" y="1553029"/>
                </a:lnTo>
                <a:lnTo>
                  <a:pt x="1508683" y="1553029"/>
                </a:lnTo>
                <a:lnTo>
                  <a:pt x="0" y="44346"/>
                </a:lnTo>
                <a:close/>
              </a:path>
            </a:pathLst>
          </a:custGeom>
          <a:noFill/>
          <a:ln w="38100">
            <a:gradFill flip="none" rotWithShape="1">
              <a:gsLst>
                <a:gs pos="0">
                  <a:srgbClr val="D7B26C">
                    <a:alpha val="0"/>
                  </a:srgbClr>
                </a:gs>
                <a:gs pos="80740">
                  <a:srgbClr val="D7B26C">
                    <a:alpha val="55000"/>
                  </a:srgbClr>
                </a:gs>
                <a:gs pos="61000">
                  <a:srgbClr val="D7B26C"/>
                </a:gs>
                <a:gs pos="45000">
                  <a:srgbClr val="D7B26C">
                    <a:alpha val="0"/>
                  </a:srgbClr>
                </a:gs>
                <a:gs pos="100000">
                  <a:srgbClr val="D7B26C"/>
                </a:gs>
              </a:gsLst>
              <a:lin ang="189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p:cNvSpPr txBox="1"/>
          <p:nvPr/>
        </p:nvSpPr>
        <p:spPr>
          <a:xfrm>
            <a:off x="3562350" y="558165"/>
            <a:ext cx="8028305" cy="6243955"/>
          </a:xfrm>
          <a:prstGeom prst="rect">
            <a:avLst/>
          </a:prstGeom>
          <a:noFill/>
        </p:spPr>
        <p:txBody>
          <a:bodyPr wrap="square" rtlCol="0">
            <a:noAutofit/>
          </a:bodyPr>
          <a:lstStyle/>
          <a:p>
            <a:pPr algn="ctr">
              <a:lnSpc>
                <a:spcPct val="150000"/>
              </a:lnSpc>
            </a:pPr>
            <a:r>
              <a:rPr lang="en-US" altLang="zh-CN" sz="2400" dirty="0" smtClean="0">
                <a:solidFill>
                  <a:srgbClr val="444F56"/>
                </a:solidFill>
                <a:latin typeface="汉仪文黑-55简" panose="00020600040101010101" charset="-122"/>
                <a:ea typeface="汉仪文黑-55简" panose="00020600040101010101" charset="-122"/>
              </a:rPr>
              <a:t>     </a:t>
            </a:r>
            <a:r>
              <a:rPr lang="zh-CN" altLang="en-US" sz="2400" dirty="0" smtClean="0">
                <a:solidFill>
                  <a:srgbClr val="444F56"/>
                </a:solidFill>
                <a:latin typeface="汉仪文黑-55简" panose="00020600040101010101" charset="-122"/>
                <a:ea typeface="汉仪文黑-55简" panose="00020600040101010101" charset="-122"/>
              </a:rPr>
              <a:t>社会网络中的信息传播过程可以用独立级联模型来描述。该模型将整个社会网络看做一个有向图</a:t>
            </a:r>
            <a:r>
              <a:rPr lang="en-US" altLang="zh-CN" sz="2400" dirty="0" smtClean="0">
                <a:solidFill>
                  <a:srgbClr val="444F56"/>
                </a:solidFill>
                <a:latin typeface="汉仪文黑-55简" panose="00020600040101010101" charset="-122"/>
                <a:ea typeface="汉仪文黑-55简" panose="00020600040101010101" charset="-122"/>
              </a:rPr>
              <a:t>G(V,E)</a:t>
            </a:r>
            <a:r>
              <a:rPr lang="zh-CN" altLang="en-US" sz="2400" dirty="0" smtClean="0">
                <a:solidFill>
                  <a:srgbClr val="444F56"/>
                </a:solidFill>
                <a:latin typeface="汉仪文黑-55简" panose="00020600040101010101" charset="-122"/>
                <a:ea typeface="汉仪文黑-55简" panose="00020600040101010101" charset="-122"/>
              </a:rPr>
              <a:t>，其中 V是所有节点的集合</a:t>
            </a:r>
            <a:r>
              <a:rPr lang="en-US" altLang="zh-CN" sz="2400" dirty="0" smtClean="0">
                <a:solidFill>
                  <a:srgbClr val="444F56"/>
                </a:solidFill>
                <a:latin typeface="汉仪文黑-55简" panose="00020600040101010101" charset="-122"/>
                <a:ea typeface="汉仪文黑-55简" panose="00020600040101010101" charset="-122"/>
              </a:rPr>
              <a:t>,</a:t>
            </a:r>
            <a:r>
              <a:rPr lang="zh-CN" altLang="en-US" sz="2400" dirty="0" smtClean="0">
                <a:solidFill>
                  <a:srgbClr val="444F56"/>
                </a:solidFill>
                <a:latin typeface="汉仪文黑-55简" panose="00020600040101010101" charset="-122"/>
                <a:ea typeface="汉仪文黑-55简" panose="00020600040101010101" charset="-122"/>
              </a:rPr>
              <a:t>E是所有边的集合。每条边有一个传播概率</a:t>
            </a:r>
            <a:r>
              <a:rPr lang="en-US" altLang="zh-CN" sz="2400" dirty="0" smtClean="0">
                <a:solidFill>
                  <a:srgbClr val="444F56"/>
                </a:solidFill>
                <a:latin typeface="汉仪文黑-55简" panose="00020600040101010101" charset="-122"/>
                <a:ea typeface="汉仪文黑-55简" panose="00020600040101010101" charset="-122"/>
              </a:rPr>
              <a:t>p,0&lt;=p&lt;=1</a:t>
            </a:r>
            <a:r>
              <a:rPr lang="zh-CN" altLang="en-US" sz="2400" dirty="0" smtClean="0">
                <a:solidFill>
                  <a:srgbClr val="444F56"/>
                </a:solidFill>
                <a:latin typeface="汉仪文黑-55简" panose="00020600040101010101" charset="-122"/>
                <a:ea typeface="汉仪文黑-55简" panose="00020600040101010101" charset="-122"/>
              </a:rPr>
              <a:t>，即信息有概率p可以沿着某条边从一个节点传播到另一个节点。在此假设所有边的传播概率都相同。信息传播的过程如下：在</a:t>
            </a:r>
            <a:r>
              <a:rPr lang="en-US" altLang="zh-CN" sz="2400" dirty="0" smtClean="0">
                <a:solidFill>
                  <a:srgbClr val="444F56"/>
                </a:solidFill>
                <a:latin typeface="汉仪文黑-55简" panose="00020600040101010101" charset="-122"/>
                <a:ea typeface="汉仪文黑-55简" panose="00020600040101010101" charset="-122"/>
              </a:rPr>
              <a:t>t=0</a:t>
            </a:r>
            <a:r>
              <a:rPr lang="zh-CN" altLang="en-US" sz="2400" dirty="0" smtClean="0">
                <a:solidFill>
                  <a:srgbClr val="444F56"/>
                </a:solidFill>
                <a:latin typeface="汉仪文黑-55简" panose="00020600040101010101" charset="-122"/>
                <a:ea typeface="汉仪文黑-55简" panose="00020600040101010101" charset="-122"/>
              </a:rPr>
              <a:t>时刻，信息从某些节点开始第一次传播。这些初始节点被认为是处于</a:t>
            </a:r>
            <a:r>
              <a:rPr lang="zh-CN" altLang="en-US" sz="2400" b="1" dirty="0" smtClean="0">
                <a:solidFill>
                  <a:srgbClr val="444F56"/>
                </a:solidFill>
                <a:latin typeface="汉仪文黑-55简" panose="00020600040101010101" charset="-122"/>
                <a:ea typeface="汉仪文黑-55简" panose="00020600040101010101" charset="-122"/>
              </a:rPr>
              <a:t>激活状态</a:t>
            </a:r>
            <a:r>
              <a:rPr lang="zh-CN" altLang="en-US" sz="2400" dirty="0" smtClean="0">
                <a:solidFill>
                  <a:srgbClr val="444F56"/>
                </a:solidFill>
                <a:latin typeface="汉仪文黑-55简" panose="00020600040101010101" charset="-122"/>
                <a:ea typeface="汉仪文黑-55简" panose="00020600040101010101" charset="-122"/>
              </a:rPr>
              <a:t>，构成初始激活集合</a:t>
            </a:r>
            <a:r>
              <a:rPr lang="en-US" altLang="zh-CN" sz="2400" dirty="0" smtClean="0">
                <a:solidFill>
                  <a:srgbClr val="444F56"/>
                </a:solidFill>
                <a:latin typeface="汉仪文黑-55简" panose="00020600040101010101" charset="-122"/>
                <a:ea typeface="汉仪文黑-55简" panose="00020600040101010101" charset="-122"/>
              </a:rPr>
              <a:t>S0</a:t>
            </a:r>
            <a:r>
              <a:rPr lang="zh-CN" altLang="en-US" sz="2400" dirty="0" smtClean="0">
                <a:solidFill>
                  <a:srgbClr val="444F56"/>
                </a:solidFill>
                <a:latin typeface="汉仪文黑-55简" panose="00020600040101010101" charset="-122"/>
                <a:ea typeface="汉仪文黑-55简" panose="00020600040101010101" charset="-122"/>
              </a:rPr>
              <a:t> 。在</a:t>
            </a:r>
            <a:r>
              <a:rPr lang="en-US" altLang="zh-CN" sz="2400" dirty="0" smtClean="0">
                <a:solidFill>
                  <a:srgbClr val="444F56"/>
                </a:solidFill>
                <a:latin typeface="汉仪文黑-55简" panose="00020600040101010101" charset="-122"/>
                <a:ea typeface="汉仪文黑-55简" panose="00020600040101010101" charset="-122"/>
              </a:rPr>
              <a:t>t=1</a:t>
            </a:r>
            <a:r>
              <a:rPr lang="zh-CN" altLang="en-US" sz="2400" dirty="0" smtClean="0">
                <a:solidFill>
                  <a:srgbClr val="444F56"/>
                </a:solidFill>
                <a:latin typeface="汉仪文黑-55简" panose="00020600040101010101" charset="-122"/>
                <a:ea typeface="汉仪文黑-55简" panose="00020600040101010101" charset="-122"/>
              </a:rPr>
              <a:t>时刻，集合</a:t>
            </a:r>
            <a:r>
              <a:rPr lang="en-US" altLang="zh-CN" sz="2400" dirty="0" smtClean="0">
                <a:solidFill>
                  <a:srgbClr val="444F56"/>
                </a:solidFill>
                <a:latin typeface="汉仪文黑-55简" panose="00020600040101010101" charset="-122"/>
                <a:ea typeface="汉仪文黑-55简" panose="00020600040101010101" charset="-122"/>
              </a:rPr>
              <a:t>S0</a:t>
            </a:r>
            <a:r>
              <a:rPr lang="zh-CN" altLang="en-US" sz="2400" dirty="0" smtClean="0">
                <a:solidFill>
                  <a:srgbClr val="444F56"/>
                </a:solidFill>
                <a:latin typeface="汉仪文黑-55简" panose="00020600040101010101" charset="-122"/>
                <a:ea typeface="汉仪文黑-55简" panose="00020600040101010101" charset="-122"/>
              </a:rPr>
              <a:t>中的节点</a:t>
            </a:r>
            <a:r>
              <a:rPr lang="en-US" altLang="zh-CN" sz="2400" dirty="0" smtClean="0">
                <a:solidFill>
                  <a:srgbClr val="444F56"/>
                </a:solidFill>
                <a:latin typeface="汉仪文黑-55简" panose="00020600040101010101" charset="-122"/>
                <a:ea typeface="汉仪文黑-55简" panose="00020600040101010101" charset="-122"/>
              </a:rPr>
              <a:t>V</a:t>
            </a:r>
            <a:r>
              <a:rPr lang="zh-CN" altLang="en-US" sz="2400" dirty="0" smtClean="0">
                <a:solidFill>
                  <a:srgbClr val="444F56"/>
                </a:solidFill>
                <a:latin typeface="汉仪文黑-55简" panose="00020600040101010101" charset="-122"/>
                <a:ea typeface="汉仪文黑-55简" panose="00020600040101010101" charset="-122"/>
                <a:sym typeface="+mn-ea"/>
              </a:rPr>
              <a:t>∈</a:t>
            </a:r>
            <a:r>
              <a:rPr lang="zh-CN" altLang="en-US" sz="2400" dirty="0" smtClean="0">
                <a:solidFill>
                  <a:srgbClr val="444F56"/>
                </a:solidFill>
                <a:latin typeface="汉仪文黑-55简" panose="00020600040101010101" charset="-122"/>
                <a:ea typeface="汉仪文黑-55简" panose="00020600040101010101" charset="-122"/>
              </a:rPr>
              <a:t>S可以将信息以概率 p 传播给它们未被激活的邻居节点u ∉</a:t>
            </a:r>
            <a:r>
              <a:rPr lang="en-US" altLang="zh-CN" sz="2400" dirty="0" smtClean="0">
                <a:solidFill>
                  <a:srgbClr val="444F56"/>
                </a:solidFill>
                <a:latin typeface="汉仪文黑-55简" panose="00020600040101010101" charset="-122"/>
                <a:ea typeface="汉仪文黑-55简" panose="00020600040101010101" charset="-122"/>
              </a:rPr>
              <a:t>S0</a:t>
            </a:r>
            <a:r>
              <a:rPr lang="zh-CN" altLang="en-US" sz="2400" dirty="0" smtClean="0">
                <a:solidFill>
                  <a:srgbClr val="444F56"/>
                </a:solidFill>
                <a:latin typeface="汉仪文黑-55简" panose="00020600040101010101" charset="-122"/>
                <a:ea typeface="汉仪文黑-55简" panose="00020600040101010101" charset="-122"/>
              </a:rPr>
              <a:t> （邻居节点即有边与之相连的节点，信息传播方向与边指向一致）。</a:t>
            </a:r>
            <a:endParaRPr lang="zh-CN" altLang="en-US" sz="2400" dirty="0" smtClean="0">
              <a:solidFill>
                <a:srgbClr val="444F56"/>
              </a:solidFill>
              <a:latin typeface="汉仪文黑-55简" panose="00020600040101010101" charset="-122"/>
              <a:ea typeface="汉仪文黑-55简" panose="00020600040101010101" charset="-122"/>
            </a:endParaRPr>
          </a:p>
        </p:txBody>
      </p:sp>
      <p:pic>
        <p:nvPicPr>
          <p:cNvPr id="2" name="图片 1"/>
          <p:cNvPicPr>
            <a:picLocks noChangeAspect="1"/>
          </p:cNvPicPr>
          <p:nvPr/>
        </p:nvPicPr>
        <p:blipFill>
          <a:blip r:embed="rId1">
            <a:duotone>
              <a:schemeClr val="accent3">
                <a:shade val="45000"/>
                <a:satMod val="135000"/>
              </a:schemeClr>
              <a:prstClr val="white"/>
            </a:duotone>
            <a:extLst>
              <a:ext uri="{BEBA8EAE-BF5A-486C-A8C5-ECC9F3942E4B}">
                <a14:imgProps xmlns:a14="http://schemas.microsoft.com/office/drawing/2010/main">
                  <a14:imgLayer r:embed="rId2">
                    <a14:imgEffect>
                      <a14:backgroundRemoval t="0" b="100000" l="0" r="100000">
                        <a14:foregroundMark x1="66211" y1="20508" x2="51953" y2="19531"/>
                      </a14:backgroundRemoval>
                    </a14:imgEffect>
                  </a14:imgLayer>
                </a14:imgProps>
              </a:ext>
              <a:ext uri="{28A0092B-C50C-407E-A947-70E740481C1C}">
                <a14:useLocalDpi xmlns:a14="http://schemas.microsoft.com/office/drawing/2010/main" val="0"/>
              </a:ext>
            </a:extLst>
          </a:blip>
          <a:stretch>
            <a:fillRect/>
          </a:stretch>
        </p:blipFill>
        <p:spPr>
          <a:xfrm>
            <a:off x="0" y="2058699"/>
            <a:ext cx="3510619" cy="3510619"/>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6444809" y="138817"/>
            <a:ext cx="2983963" cy="737535"/>
          </a:xfrm>
          <a:prstGeom prst="rect">
            <a:avLst/>
          </a:prstGeom>
          <a:solidFill>
            <a:srgbClr val="5B6A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solidFill>
                  <a:schemeClr val="bg1"/>
                </a:solidFill>
                <a:uFillTx/>
              </a:rPr>
              <a:t>独立级联模型</a:t>
            </a:r>
            <a:endParaRPr lang="zh-CN" altLang="en-US" sz="3200">
              <a:solidFill>
                <a:schemeClr val="bg1"/>
              </a:solidFill>
              <a:uFillTx/>
            </a:endParaRPr>
          </a:p>
        </p:txBody>
      </p:sp>
      <p:sp>
        <p:nvSpPr>
          <p:cNvPr id="13" name="半闭框 12"/>
          <p:cNvSpPr/>
          <p:nvPr/>
        </p:nvSpPr>
        <p:spPr>
          <a:xfrm rot="8100000">
            <a:off x="-320397" y="132713"/>
            <a:ext cx="640794" cy="640794"/>
          </a:xfrm>
          <a:prstGeom prst="halfFrame">
            <a:avLst/>
          </a:prstGeom>
          <a:solidFill>
            <a:srgbClr val="5B6A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 name="任意多边形 15"/>
          <p:cNvSpPr/>
          <p:nvPr/>
        </p:nvSpPr>
        <p:spPr>
          <a:xfrm rot="2700000">
            <a:off x="-224459" y="230878"/>
            <a:ext cx="444464" cy="444464"/>
          </a:xfrm>
          <a:custGeom>
            <a:avLst/>
            <a:gdLst>
              <a:gd name="connsiteX0" fmla="*/ 0 w 1553029"/>
              <a:gd name="connsiteY0" fmla="*/ 0 h 1553029"/>
              <a:gd name="connsiteX1" fmla="*/ 1553029 w 1553029"/>
              <a:gd name="connsiteY1" fmla="*/ 0 h 1553029"/>
              <a:gd name="connsiteX2" fmla="*/ 1553029 w 1553029"/>
              <a:gd name="connsiteY2" fmla="*/ 1553029 h 1553029"/>
              <a:gd name="connsiteX3" fmla="*/ 1508683 w 1553029"/>
              <a:gd name="connsiteY3" fmla="*/ 1553029 h 1553029"/>
              <a:gd name="connsiteX4" fmla="*/ 0 w 1553029"/>
              <a:gd name="connsiteY4" fmla="*/ 44346 h 15530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3029" h="1553029">
                <a:moveTo>
                  <a:pt x="0" y="0"/>
                </a:moveTo>
                <a:lnTo>
                  <a:pt x="1553029" y="0"/>
                </a:lnTo>
                <a:lnTo>
                  <a:pt x="1553029" y="1553029"/>
                </a:lnTo>
                <a:lnTo>
                  <a:pt x="1508683" y="1553029"/>
                </a:lnTo>
                <a:lnTo>
                  <a:pt x="0" y="44346"/>
                </a:lnTo>
                <a:close/>
              </a:path>
            </a:pathLst>
          </a:custGeom>
          <a:noFill/>
          <a:ln w="38100">
            <a:gradFill flip="none" rotWithShape="1">
              <a:gsLst>
                <a:gs pos="0">
                  <a:srgbClr val="D7B26C">
                    <a:alpha val="0"/>
                  </a:srgbClr>
                </a:gs>
                <a:gs pos="80740">
                  <a:srgbClr val="D7B26C">
                    <a:alpha val="55000"/>
                  </a:srgbClr>
                </a:gs>
                <a:gs pos="61000">
                  <a:srgbClr val="D7B26C"/>
                </a:gs>
                <a:gs pos="45000">
                  <a:srgbClr val="D7B26C">
                    <a:alpha val="0"/>
                  </a:srgbClr>
                </a:gs>
                <a:gs pos="100000">
                  <a:srgbClr val="D7B26C"/>
                </a:gs>
              </a:gsLst>
              <a:lin ang="189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p:cNvSpPr txBox="1"/>
          <p:nvPr/>
        </p:nvSpPr>
        <p:spPr>
          <a:xfrm>
            <a:off x="3733800" y="767080"/>
            <a:ext cx="8140700" cy="6014720"/>
          </a:xfrm>
          <a:prstGeom prst="rect">
            <a:avLst/>
          </a:prstGeom>
          <a:noFill/>
        </p:spPr>
        <p:txBody>
          <a:bodyPr wrap="square" rtlCol="0">
            <a:noAutofit/>
          </a:bodyPr>
          <a:lstStyle/>
          <a:p>
            <a:pPr algn="ctr">
              <a:lnSpc>
                <a:spcPct val="150000"/>
              </a:lnSpc>
            </a:pPr>
            <a:r>
              <a:rPr lang="en-US" altLang="zh-CN" sz="2400" dirty="0" smtClean="0">
                <a:solidFill>
                  <a:srgbClr val="444F56"/>
                </a:solidFill>
                <a:latin typeface="汉仪文黑-55简" panose="00020600040101010101" charset="-122"/>
                <a:ea typeface="汉仪文黑-55简" panose="00020600040101010101" charset="-122"/>
              </a:rPr>
              <a:t>    </a:t>
            </a:r>
            <a:r>
              <a:rPr lang="zh-CN" altLang="en-US" sz="2400" dirty="0" smtClean="0">
                <a:solidFill>
                  <a:srgbClr val="444F56"/>
                </a:solidFill>
                <a:latin typeface="汉仪文黑-55简" panose="00020600040101010101" charset="-122"/>
                <a:ea typeface="汉仪文黑-55简" panose="00020600040101010101" charset="-122"/>
              </a:rPr>
              <a:t>如果传播成功，即 u 被激活，则 u 将被加入</a:t>
            </a:r>
            <a:r>
              <a:rPr lang="en-US" altLang="zh-CN" sz="2400" dirty="0" smtClean="0">
                <a:solidFill>
                  <a:srgbClr val="444F56"/>
                </a:solidFill>
                <a:latin typeface="汉仪文黑-55简" panose="00020600040101010101" charset="-122"/>
                <a:ea typeface="汉仪文黑-55简" panose="00020600040101010101" charset="-122"/>
              </a:rPr>
              <a:t>t=1</a:t>
            </a:r>
            <a:r>
              <a:rPr lang="zh-CN" altLang="en-US" sz="2400" dirty="0" smtClean="0">
                <a:solidFill>
                  <a:srgbClr val="444F56"/>
                </a:solidFill>
                <a:latin typeface="汉仪文黑-55简" panose="00020600040101010101" charset="-122"/>
                <a:ea typeface="汉仪文黑-55简" panose="00020600040101010101" charset="-122"/>
              </a:rPr>
              <a:t>时刻的激活集合S</a:t>
            </a:r>
            <a:r>
              <a:rPr lang="en-US" altLang="zh-CN" sz="2400" dirty="0" smtClean="0">
                <a:solidFill>
                  <a:srgbClr val="444F56"/>
                </a:solidFill>
                <a:latin typeface="汉仪文黑-55简" panose="00020600040101010101" charset="-122"/>
                <a:ea typeface="汉仪文黑-55简" panose="00020600040101010101" charset="-122"/>
              </a:rPr>
              <a:t>1</a:t>
            </a:r>
            <a:r>
              <a:rPr lang="zh-CN" altLang="en-US" sz="2400" dirty="0" smtClean="0">
                <a:solidFill>
                  <a:srgbClr val="444F56"/>
                </a:solidFill>
                <a:latin typeface="汉仪文黑-55简" panose="00020600040101010101" charset="-122"/>
                <a:ea typeface="汉仪文黑-55简" panose="00020600040101010101" charset="-122"/>
              </a:rPr>
              <a:t>。集合</a:t>
            </a:r>
            <a:r>
              <a:rPr lang="en-US" altLang="zh-CN" sz="2400" dirty="0" smtClean="0">
                <a:solidFill>
                  <a:srgbClr val="444F56"/>
                </a:solidFill>
                <a:latin typeface="汉仪文黑-55简" panose="00020600040101010101" charset="-122"/>
                <a:ea typeface="汉仪文黑-55简" panose="00020600040101010101" charset="-122"/>
              </a:rPr>
              <a:t>S1</a:t>
            </a:r>
            <a:r>
              <a:rPr lang="zh-CN" altLang="en-US" sz="2400" dirty="0" smtClean="0">
                <a:solidFill>
                  <a:srgbClr val="444F56"/>
                </a:solidFill>
                <a:latin typeface="汉仪文黑-55简" panose="00020600040101010101" charset="-122"/>
                <a:ea typeface="汉仪文黑-55简" panose="00020600040101010101" charset="-122"/>
              </a:rPr>
              <a:t>包含</a:t>
            </a:r>
            <a:r>
              <a:rPr lang="en-US" altLang="zh-CN" sz="2400" dirty="0" smtClean="0">
                <a:solidFill>
                  <a:srgbClr val="444F56"/>
                </a:solidFill>
                <a:latin typeface="汉仪文黑-55简" panose="00020600040101010101" charset="-122"/>
                <a:ea typeface="汉仪文黑-55简" panose="00020600040101010101" charset="-122"/>
              </a:rPr>
              <a:t>S0</a:t>
            </a:r>
            <a:r>
              <a:rPr lang="zh-CN" altLang="en-US" sz="2400" dirty="0" smtClean="0">
                <a:solidFill>
                  <a:srgbClr val="444F56"/>
                </a:solidFill>
                <a:latin typeface="汉仪文黑-55简" panose="00020600040101010101" charset="-122"/>
                <a:ea typeface="汉仪文黑-55简" panose="00020600040101010101" charset="-122"/>
              </a:rPr>
              <a:t>中的所有节点，以及在</a:t>
            </a:r>
            <a:r>
              <a:rPr lang="en-US" altLang="zh-CN" sz="2400" dirty="0" smtClean="0">
                <a:solidFill>
                  <a:srgbClr val="444F56"/>
                </a:solidFill>
                <a:latin typeface="汉仪文黑-55简" panose="00020600040101010101" charset="-122"/>
                <a:ea typeface="汉仪文黑-55简" panose="00020600040101010101" charset="-122"/>
              </a:rPr>
              <a:t>t1</a:t>
            </a:r>
            <a:r>
              <a:rPr lang="zh-CN" altLang="en-US" sz="2400" dirty="0" smtClean="0">
                <a:solidFill>
                  <a:srgbClr val="444F56"/>
                </a:solidFill>
                <a:latin typeface="汉仪文黑-55简" panose="00020600040101010101" charset="-122"/>
                <a:ea typeface="汉仪文黑-55简" panose="00020600040101010101" charset="-122"/>
              </a:rPr>
              <a:t> 时刻被激活的所有节点。……在 t 时刻，集合</a:t>
            </a:r>
            <a:r>
              <a:rPr lang="en-US" altLang="zh-CN" sz="2400" dirty="0" smtClean="0">
                <a:solidFill>
                  <a:srgbClr val="444F56"/>
                </a:solidFill>
                <a:latin typeface="汉仪文黑-55简" panose="00020600040101010101" charset="-122"/>
                <a:ea typeface="汉仪文黑-55简" panose="00020600040101010101" charset="-122"/>
              </a:rPr>
              <a:t>S(t-1)</a:t>
            </a:r>
            <a:r>
              <a:rPr lang="zh-CN" altLang="en-US" sz="2400" dirty="0" smtClean="0">
                <a:solidFill>
                  <a:srgbClr val="444F56"/>
                </a:solidFill>
                <a:latin typeface="汉仪文黑-55简" panose="00020600040101010101" charset="-122"/>
                <a:ea typeface="汉仪文黑-55简" panose="00020600040101010101" charset="-122"/>
              </a:rPr>
              <a:t>中的节点v∈</a:t>
            </a:r>
            <a:r>
              <a:rPr lang="en-US" altLang="zh-CN" sz="2400" dirty="0" smtClean="0">
                <a:solidFill>
                  <a:srgbClr val="444F56"/>
                </a:solidFill>
                <a:latin typeface="汉仪文黑-55简" panose="00020600040101010101" charset="-122"/>
                <a:ea typeface="汉仪文黑-55简" panose="00020600040101010101" charset="-122"/>
              </a:rPr>
              <a:t>S(t-1)</a:t>
            </a:r>
            <a:r>
              <a:rPr lang="zh-CN" altLang="en-US" sz="2400" dirty="0" smtClean="0">
                <a:solidFill>
                  <a:srgbClr val="444F56"/>
                </a:solidFill>
                <a:latin typeface="汉仪文黑-55简" panose="00020600040101010101" charset="-122"/>
                <a:ea typeface="汉仪文黑-55简" panose="00020600040101010101" charset="-122"/>
              </a:rPr>
              <a:t> 可以将信息以概率p 传播给它们未被激活的邻居节点u∉</a:t>
            </a:r>
            <a:r>
              <a:rPr lang="en-US" altLang="zh-CN" sz="2400" dirty="0" smtClean="0">
                <a:solidFill>
                  <a:srgbClr val="444F56"/>
                </a:solidFill>
                <a:latin typeface="汉仪文黑-55简" panose="00020600040101010101" charset="-122"/>
                <a:ea typeface="汉仪文黑-55简" panose="00020600040101010101" charset="-122"/>
              </a:rPr>
              <a:t>S(t-1)</a:t>
            </a:r>
            <a:r>
              <a:rPr lang="zh-CN" altLang="en-US" sz="2400" dirty="0" smtClean="0">
                <a:solidFill>
                  <a:srgbClr val="444F56"/>
                </a:solidFill>
                <a:latin typeface="汉仪文黑-55简" panose="00020600040101010101" charset="-122"/>
                <a:ea typeface="汉仪文黑-55简" panose="00020600040101010101" charset="-122"/>
              </a:rPr>
              <a:t>。如果传播成功，即 u 被激活，则 u 将被加入 t 时刻的激活集合</a:t>
            </a:r>
            <a:r>
              <a:rPr lang="en-US" altLang="zh-CN" sz="2400" dirty="0" smtClean="0">
                <a:solidFill>
                  <a:srgbClr val="444F56"/>
                </a:solidFill>
                <a:latin typeface="汉仪文黑-55简" panose="00020600040101010101" charset="-122"/>
                <a:ea typeface="汉仪文黑-55简" panose="00020600040101010101" charset="-122"/>
              </a:rPr>
              <a:t>S(t)</a:t>
            </a:r>
            <a:r>
              <a:rPr lang="zh-CN" altLang="en-US" sz="2400" dirty="0" smtClean="0">
                <a:solidFill>
                  <a:srgbClr val="444F56"/>
                </a:solidFill>
                <a:latin typeface="汉仪文黑-55简" panose="00020600040101010101" charset="-122"/>
                <a:ea typeface="汉仪文黑-55简" panose="00020600040101010101" charset="-122"/>
              </a:rPr>
              <a:t>。集合</a:t>
            </a:r>
            <a:r>
              <a:rPr lang="en-US" altLang="zh-CN" sz="2400" dirty="0" smtClean="0">
                <a:solidFill>
                  <a:srgbClr val="444F56"/>
                </a:solidFill>
                <a:latin typeface="汉仪文黑-55简" panose="00020600040101010101" charset="-122"/>
                <a:ea typeface="汉仪文黑-55简" panose="00020600040101010101" charset="-122"/>
              </a:rPr>
              <a:t>S(t)</a:t>
            </a:r>
            <a:r>
              <a:rPr lang="zh-CN" altLang="en-US" sz="2400" dirty="0" smtClean="0">
                <a:solidFill>
                  <a:srgbClr val="444F56"/>
                </a:solidFill>
                <a:latin typeface="汉仪文黑-55简" panose="00020600040101010101" charset="-122"/>
                <a:ea typeface="汉仪文黑-55简" panose="00020600040101010101" charset="-122"/>
              </a:rPr>
              <a:t>包含u∉</a:t>
            </a:r>
            <a:r>
              <a:rPr lang="en-US" altLang="zh-CN" sz="2400" dirty="0" smtClean="0">
                <a:solidFill>
                  <a:srgbClr val="444F56"/>
                </a:solidFill>
                <a:latin typeface="汉仪文黑-55简" panose="00020600040101010101" charset="-122"/>
                <a:ea typeface="汉仪文黑-55简" panose="00020600040101010101" charset="-122"/>
              </a:rPr>
              <a:t>S(t-1)</a:t>
            </a:r>
            <a:r>
              <a:rPr lang="zh-CN" altLang="en-US" sz="2400" dirty="0" smtClean="0">
                <a:solidFill>
                  <a:srgbClr val="444F56"/>
                </a:solidFill>
                <a:latin typeface="汉仪文黑-55简" panose="00020600040101010101" charset="-122"/>
                <a:ea typeface="汉仪文黑-55简" panose="00020600040101010101" charset="-122"/>
              </a:rPr>
              <a:t> 中的所有节点，以及在 t 时刻被激活的所有节点。不同节点的激活过程相互独立，互不影响。已被激活的节点将永远处于激活状态，未被激活的节点不具备记忆性，下一次有同样的概率 p 被激活。当网络中没有新的节点被激活时，传播过程停止。</a:t>
            </a:r>
            <a:endParaRPr lang="zh-CN" altLang="en-US" sz="2400" dirty="0" smtClean="0">
              <a:solidFill>
                <a:srgbClr val="444F56"/>
              </a:solidFill>
              <a:latin typeface="汉仪文黑-55简" panose="00020600040101010101" charset="-122"/>
              <a:ea typeface="汉仪文黑-55简" panose="00020600040101010101" charset="-122"/>
            </a:endParaRPr>
          </a:p>
        </p:txBody>
      </p:sp>
      <p:pic>
        <p:nvPicPr>
          <p:cNvPr id="2" name="图片 1"/>
          <p:cNvPicPr>
            <a:picLocks noChangeAspect="1"/>
          </p:cNvPicPr>
          <p:nvPr/>
        </p:nvPicPr>
        <p:blipFill>
          <a:blip r:embed="rId1">
            <a:duotone>
              <a:schemeClr val="accent3">
                <a:shade val="45000"/>
                <a:satMod val="135000"/>
              </a:schemeClr>
              <a:prstClr val="white"/>
            </a:duotone>
            <a:extLst>
              <a:ext uri="{BEBA8EAE-BF5A-486C-A8C5-ECC9F3942E4B}">
                <a14:imgProps xmlns:a14="http://schemas.microsoft.com/office/drawing/2010/main">
                  <a14:imgLayer r:embed="rId2">
                    <a14:imgEffect>
                      <a14:backgroundRemoval t="0" b="100000" l="0" r="100000">
                        <a14:foregroundMark x1="66211" y1="20508" x2="51953" y2="19531"/>
                      </a14:backgroundRemoval>
                    </a14:imgEffect>
                  </a14:imgLayer>
                </a14:imgProps>
              </a:ext>
              <a:ext uri="{28A0092B-C50C-407E-A947-70E740481C1C}">
                <a14:useLocalDpi xmlns:a14="http://schemas.microsoft.com/office/drawing/2010/main" val="0"/>
              </a:ext>
            </a:extLst>
          </a:blip>
          <a:stretch>
            <a:fillRect/>
          </a:stretch>
        </p:blipFill>
        <p:spPr>
          <a:xfrm>
            <a:off x="0" y="2058699"/>
            <a:ext cx="3510619" cy="3510619"/>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9629471" y="-57386"/>
            <a:ext cx="4744029" cy="6972537"/>
            <a:chOff x="9629471" y="-57386"/>
            <a:chExt cx="4744029" cy="6972537"/>
          </a:xfrm>
        </p:grpSpPr>
        <p:sp>
          <p:nvSpPr>
            <p:cNvPr id="10" name="任意多边形 9"/>
            <p:cNvSpPr/>
            <p:nvPr/>
          </p:nvSpPr>
          <p:spPr>
            <a:xfrm rot="2700000">
              <a:off x="10004350" y="1244426"/>
              <a:ext cx="4369150" cy="4369150"/>
            </a:xfrm>
            <a:custGeom>
              <a:avLst/>
              <a:gdLst>
                <a:gd name="connsiteX0" fmla="*/ 0 w 4369150"/>
                <a:gd name="connsiteY0" fmla="*/ 0 h 4369150"/>
                <a:gd name="connsiteX1" fmla="*/ 875900 w 4369150"/>
                <a:gd name="connsiteY1" fmla="*/ 875899 h 4369150"/>
                <a:gd name="connsiteX2" fmla="*/ 875899 w 4369150"/>
                <a:gd name="connsiteY2" fmla="*/ 3493251 h 4369150"/>
                <a:gd name="connsiteX3" fmla="*/ 3493251 w 4369150"/>
                <a:gd name="connsiteY3" fmla="*/ 3493251 h 4369150"/>
                <a:gd name="connsiteX4" fmla="*/ 4369150 w 4369150"/>
                <a:gd name="connsiteY4" fmla="*/ 4369150 h 4369150"/>
                <a:gd name="connsiteX5" fmla="*/ 0 w 4369150"/>
                <a:gd name="connsiteY5" fmla="*/ 4369150 h 4369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69150" h="4369150">
                  <a:moveTo>
                    <a:pt x="0" y="0"/>
                  </a:moveTo>
                  <a:lnTo>
                    <a:pt x="875900" y="875899"/>
                  </a:lnTo>
                  <a:lnTo>
                    <a:pt x="875899" y="3493251"/>
                  </a:lnTo>
                  <a:lnTo>
                    <a:pt x="3493251" y="3493251"/>
                  </a:lnTo>
                  <a:lnTo>
                    <a:pt x="4369150" y="4369150"/>
                  </a:lnTo>
                  <a:lnTo>
                    <a:pt x="0" y="4369150"/>
                  </a:lnTo>
                  <a:close/>
                </a:path>
              </a:pathLst>
            </a:custGeom>
            <a:solidFill>
              <a:srgbClr val="5B6A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nvGrpSpPr>
            <p:cNvPr id="11" name="组合 10"/>
            <p:cNvGrpSpPr/>
            <p:nvPr/>
          </p:nvGrpSpPr>
          <p:grpSpPr>
            <a:xfrm>
              <a:off x="9629471" y="-57386"/>
              <a:ext cx="2620422" cy="6972537"/>
              <a:chOff x="9629471" y="-57386"/>
              <a:chExt cx="2620422" cy="6972537"/>
            </a:xfrm>
          </p:grpSpPr>
          <p:sp>
            <p:nvSpPr>
              <p:cNvPr id="12" name="任意多边形 11"/>
              <p:cNvSpPr/>
              <p:nvPr/>
            </p:nvSpPr>
            <p:spPr>
              <a:xfrm>
                <a:off x="10177462" y="5889069"/>
                <a:ext cx="2014538" cy="1007269"/>
              </a:xfrm>
              <a:custGeom>
                <a:avLst/>
                <a:gdLst>
                  <a:gd name="connsiteX0" fmla="*/ 1007269 w 2014538"/>
                  <a:gd name="connsiteY0" fmla="*/ 0 h 1007269"/>
                  <a:gd name="connsiteX1" fmla="*/ 2014538 w 2014538"/>
                  <a:gd name="connsiteY1" fmla="*/ 1007269 h 1007269"/>
                  <a:gd name="connsiteX2" fmla="*/ 0 w 2014538"/>
                  <a:gd name="connsiteY2" fmla="*/ 1007269 h 1007269"/>
                </a:gdLst>
                <a:ahLst/>
                <a:cxnLst>
                  <a:cxn ang="0">
                    <a:pos x="connsiteX0" y="connsiteY0"/>
                  </a:cxn>
                  <a:cxn ang="0">
                    <a:pos x="connsiteX1" y="connsiteY1"/>
                  </a:cxn>
                  <a:cxn ang="0">
                    <a:pos x="connsiteX2" y="connsiteY2"/>
                  </a:cxn>
                </a:cxnLst>
                <a:rect l="l" t="t" r="r" b="b"/>
                <a:pathLst>
                  <a:path w="2014538" h="1007269">
                    <a:moveTo>
                      <a:pt x="1007269" y="0"/>
                    </a:moveTo>
                    <a:lnTo>
                      <a:pt x="2014538" y="1007269"/>
                    </a:lnTo>
                    <a:lnTo>
                      <a:pt x="0" y="1007269"/>
                    </a:lnTo>
                    <a:close/>
                  </a:path>
                </a:pathLst>
              </a:custGeom>
              <a:solidFill>
                <a:srgbClr val="5B6A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12"/>
              <p:cNvSpPr/>
              <p:nvPr/>
            </p:nvSpPr>
            <p:spPr>
              <a:xfrm>
                <a:off x="9901083" y="2840615"/>
                <a:ext cx="2329761" cy="4074536"/>
              </a:xfrm>
              <a:custGeom>
                <a:avLst/>
                <a:gdLst>
                  <a:gd name="connsiteX0" fmla="*/ 2329761 w 2329761"/>
                  <a:gd name="connsiteY0" fmla="*/ 0 h 4074536"/>
                  <a:gd name="connsiteX1" fmla="*/ 2329761 w 2329761"/>
                  <a:gd name="connsiteY1" fmla="*/ 4074536 h 4074536"/>
                  <a:gd name="connsiteX2" fmla="*/ 1744775 w 2329761"/>
                  <a:gd name="connsiteY2" fmla="*/ 4074536 h 4074536"/>
                  <a:gd name="connsiteX3" fmla="*/ 0 w 2329761"/>
                  <a:gd name="connsiteY3" fmla="*/ 2329761 h 4074536"/>
                </a:gdLst>
                <a:ahLst/>
                <a:cxnLst>
                  <a:cxn ang="0">
                    <a:pos x="connsiteX0" y="connsiteY0"/>
                  </a:cxn>
                  <a:cxn ang="0">
                    <a:pos x="connsiteX1" y="connsiteY1"/>
                  </a:cxn>
                  <a:cxn ang="0">
                    <a:pos x="connsiteX2" y="connsiteY2"/>
                  </a:cxn>
                  <a:cxn ang="0">
                    <a:pos x="connsiteX3" y="connsiteY3"/>
                  </a:cxn>
                </a:cxnLst>
                <a:rect l="l" t="t" r="r" b="b"/>
                <a:pathLst>
                  <a:path w="2329761" h="4074536">
                    <a:moveTo>
                      <a:pt x="2329761" y="0"/>
                    </a:moveTo>
                    <a:lnTo>
                      <a:pt x="2329761" y="4074536"/>
                    </a:lnTo>
                    <a:lnTo>
                      <a:pt x="1744775" y="4074536"/>
                    </a:lnTo>
                    <a:lnTo>
                      <a:pt x="0" y="2329761"/>
                    </a:lnTo>
                    <a:close/>
                  </a:path>
                </a:pathLst>
              </a:custGeom>
              <a:noFill/>
              <a:ln w="57150">
                <a:gradFill flip="none" rotWithShape="1">
                  <a:gsLst>
                    <a:gs pos="0">
                      <a:srgbClr val="D7B26C"/>
                    </a:gs>
                    <a:gs pos="31000">
                      <a:srgbClr val="D7B26C">
                        <a:alpha val="27000"/>
                      </a:srgbClr>
                    </a:gs>
                    <a:gs pos="65000">
                      <a:srgbClr val="D7B26C"/>
                    </a:gs>
                    <a:gs pos="100000">
                      <a:srgbClr val="D7B26C">
                        <a:alpha val="0"/>
                      </a:srgb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任意多边形 13"/>
              <p:cNvSpPr/>
              <p:nvPr/>
            </p:nvSpPr>
            <p:spPr>
              <a:xfrm>
                <a:off x="10162403" y="3101936"/>
                <a:ext cx="2068440" cy="3811626"/>
              </a:xfrm>
              <a:custGeom>
                <a:avLst/>
                <a:gdLst>
                  <a:gd name="connsiteX0" fmla="*/ 2068440 w 2068440"/>
                  <a:gd name="connsiteY0" fmla="*/ 0 h 3811626"/>
                  <a:gd name="connsiteX1" fmla="*/ 2068440 w 2068440"/>
                  <a:gd name="connsiteY1" fmla="*/ 3811626 h 3811626"/>
                  <a:gd name="connsiteX2" fmla="*/ 1743186 w 2068440"/>
                  <a:gd name="connsiteY2" fmla="*/ 3811626 h 3811626"/>
                  <a:gd name="connsiteX3" fmla="*/ 0 w 2068440"/>
                  <a:gd name="connsiteY3" fmla="*/ 2068440 h 3811626"/>
                </a:gdLst>
                <a:ahLst/>
                <a:cxnLst>
                  <a:cxn ang="0">
                    <a:pos x="connsiteX0" y="connsiteY0"/>
                  </a:cxn>
                  <a:cxn ang="0">
                    <a:pos x="connsiteX1" y="connsiteY1"/>
                  </a:cxn>
                  <a:cxn ang="0">
                    <a:pos x="connsiteX2" y="connsiteY2"/>
                  </a:cxn>
                  <a:cxn ang="0">
                    <a:pos x="connsiteX3" y="connsiteY3"/>
                  </a:cxn>
                </a:cxnLst>
                <a:rect l="l" t="t" r="r" b="b"/>
                <a:pathLst>
                  <a:path w="2068440" h="3811626">
                    <a:moveTo>
                      <a:pt x="2068440" y="0"/>
                    </a:moveTo>
                    <a:lnTo>
                      <a:pt x="2068440" y="3811626"/>
                    </a:lnTo>
                    <a:lnTo>
                      <a:pt x="1743186" y="3811626"/>
                    </a:lnTo>
                    <a:lnTo>
                      <a:pt x="0" y="2068440"/>
                    </a:lnTo>
                    <a:close/>
                  </a:path>
                </a:pathLst>
              </a:custGeom>
              <a:noFill/>
              <a:ln w="57150">
                <a:gradFill flip="none" rotWithShape="1">
                  <a:gsLst>
                    <a:gs pos="0">
                      <a:srgbClr val="D7B26C"/>
                    </a:gs>
                    <a:gs pos="31000">
                      <a:srgbClr val="D7B26C">
                        <a:alpha val="27000"/>
                      </a:srgbClr>
                    </a:gs>
                    <a:gs pos="65000">
                      <a:srgbClr val="D7B26C"/>
                    </a:gs>
                    <a:gs pos="100000">
                      <a:srgbClr val="D7B26C">
                        <a:alpha val="0"/>
                      </a:srgb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任意多边形 14"/>
              <p:cNvSpPr/>
              <p:nvPr/>
            </p:nvSpPr>
            <p:spPr>
              <a:xfrm>
                <a:off x="9901084" y="-57386"/>
                <a:ext cx="2348809" cy="4093820"/>
              </a:xfrm>
              <a:custGeom>
                <a:avLst/>
                <a:gdLst>
                  <a:gd name="connsiteX0" fmla="*/ 1745011 w 2348809"/>
                  <a:gd name="connsiteY0" fmla="*/ 0 h 4093820"/>
                  <a:gd name="connsiteX1" fmla="*/ 2348809 w 2348809"/>
                  <a:gd name="connsiteY1" fmla="*/ 0 h 4093820"/>
                  <a:gd name="connsiteX2" fmla="*/ 2348809 w 2348809"/>
                  <a:gd name="connsiteY2" fmla="*/ 4093820 h 4093820"/>
                  <a:gd name="connsiteX3" fmla="*/ 0 w 2348809"/>
                  <a:gd name="connsiteY3" fmla="*/ 1745011 h 4093820"/>
                </a:gdLst>
                <a:ahLst/>
                <a:cxnLst>
                  <a:cxn ang="0">
                    <a:pos x="connsiteX0" y="connsiteY0"/>
                  </a:cxn>
                  <a:cxn ang="0">
                    <a:pos x="connsiteX1" y="connsiteY1"/>
                  </a:cxn>
                  <a:cxn ang="0">
                    <a:pos x="connsiteX2" y="connsiteY2"/>
                  </a:cxn>
                  <a:cxn ang="0">
                    <a:pos x="connsiteX3" y="connsiteY3"/>
                  </a:cxn>
                </a:cxnLst>
                <a:rect l="l" t="t" r="r" b="b"/>
                <a:pathLst>
                  <a:path w="2348809" h="4093820">
                    <a:moveTo>
                      <a:pt x="1745011" y="0"/>
                    </a:moveTo>
                    <a:lnTo>
                      <a:pt x="2348809" y="0"/>
                    </a:lnTo>
                    <a:lnTo>
                      <a:pt x="2348809" y="4093820"/>
                    </a:lnTo>
                    <a:lnTo>
                      <a:pt x="0" y="1745011"/>
                    </a:lnTo>
                    <a:close/>
                  </a:path>
                </a:pathLst>
              </a:custGeom>
              <a:noFill/>
              <a:ln w="57150">
                <a:gradFill flip="none" rotWithShape="1">
                  <a:gsLst>
                    <a:gs pos="0">
                      <a:srgbClr val="D7B26C"/>
                    </a:gs>
                    <a:gs pos="31000">
                      <a:srgbClr val="D7B26C">
                        <a:alpha val="27000"/>
                      </a:srgbClr>
                    </a:gs>
                    <a:gs pos="65000">
                      <a:srgbClr val="D7B26C"/>
                    </a:gs>
                    <a:gs pos="100000">
                      <a:srgbClr val="D7B26C">
                        <a:alpha val="0"/>
                      </a:srgb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任意多边形 15"/>
              <p:cNvSpPr/>
              <p:nvPr/>
            </p:nvSpPr>
            <p:spPr>
              <a:xfrm>
                <a:off x="10162404" y="-57149"/>
                <a:ext cx="2057866" cy="3802641"/>
              </a:xfrm>
              <a:custGeom>
                <a:avLst/>
                <a:gdLst>
                  <a:gd name="connsiteX0" fmla="*/ 1744775 w 2057866"/>
                  <a:gd name="connsiteY0" fmla="*/ 0 h 3802641"/>
                  <a:gd name="connsiteX1" fmla="*/ 2057866 w 2057866"/>
                  <a:gd name="connsiteY1" fmla="*/ 0 h 3802641"/>
                  <a:gd name="connsiteX2" fmla="*/ 2057866 w 2057866"/>
                  <a:gd name="connsiteY2" fmla="*/ 3802641 h 3802641"/>
                  <a:gd name="connsiteX3" fmla="*/ 0 w 2057866"/>
                  <a:gd name="connsiteY3" fmla="*/ 1744775 h 3802641"/>
                </a:gdLst>
                <a:ahLst/>
                <a:cxnLst>
                  <a:cxn ang="0">
                    <a:pos x="connsiteX0" y="connsiteY0"/>
                  </a:cxn>
                  <a:cxn ang="0">
                    <a:pos x="connsiteX1" y="connsiteY1"/>
                  </a:cxn>
                  <a:cxn ang="0">
                    <a:pos x="connsiteX2" y="connsiteY2"/>
                  </a:cxn>
                  <a:cxn ang="0">
                    <a:pos x="connsiteX3" y="connsiteY3"/>
                  </a:cxn>
                </a:cxnLst>
                <a:rect l="l" t="t" r="r" b="b"/>
                <a:pathLst>
                  <a:path w="2057866" h="3802641">
                    <a:moveTo>
                      <a:pt x="1744775" y="0"/>
                    </a:moveTo>
                    <a:lnTo>
                      <a:pt x="2057866" y="0"/>
                    </a:lnTo>
                    <a:lnTo>
                      <a:pt x="2057866" y="3802641"/>
                    </a:lnTo>
                    <a:lnTo>
                      <a:pt x="0" y="1744775"/>
                    </a:lnTo>
                    <a:close/>
                  </a:path>
                </a:pathLst>
              </a:custGeom>
              <a:noFill/>
              <a:ln w="57150">
                <a:gradFill flip="none" rotWithShape="1">
                  <a:gsLst>
                    <a:gs pos="0">
                      <a:srgbClr val="D7B26C"/>
                    </a:gs>
                    <a:gs pos="31000">
                      <a:srgbClr val="D7B26C">
                        <a:alpha val="27000"/>
                      </a:srgbClr>
                    </a:gs>
                    <a:gs pos="65000">
                      <a:srgbClr val="D7B26C"/>
                    </a:gs>
                    <a:gs pos="100000">
                      <a:srgbClr val="D7B26C">
                        <a:alpha val="0"/>
                      </a:srgb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任意多边形 16"/>
              <p:cNvSpPr/>
              <p:nvPr/>
            </p:nvSpPr>
            <p:spPr>
              <a:xfrm>
                <a:off x="9629471" y="857250"/>
                <a:ext cx="2601373" cy="5143500"/>
              </a:xfrm>
              <a:custGeom>
                <a:avLst/>
                <a:gdLst>
                  <a:gd name="connsiteX0" fmla="*/ 2571750 w 2601373"/>
                  <a:gd name="connsiteY0" fmla="*/ 0 h 5143500"/>
                  <a:gd name="connsiteX1" fmla="*/ 2601373 w 2601373"/>
                  <a:gd name="connsiteY1" fmla="*/ 29623 h 5143500"/>
                  <a:gd name="connsiteX2" fmla="*/ 2601373 w 2601373"/>
                  <a:gd name="connsiteY2" fmla="*/ 5113877 h 5143500"/>
                  <a:gd name="connsiteX3" fmla="*/ 2571750 w 2601373"/>
                  <a:gd name="connsiteY3" fmla="*/ 5143500 h 5143500"/>
                  <a:gd name="connsiteX4" fmla="*/ 0 w 2601373"/>
                  <a:gd name="connsiteY4" fmla="*/ 2571750 h 514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1373" h="5143500">
                    <a:moveTo>
                      <a:pt x="2571750" y="0"/>
                    </a:moveTo>
                    <a:lnTo>
                      <a:pt x="2601373" y="29623"/>
                    </a:lnTo>
                    <a:lnTo>
                      <a:pt x="2601373" y="5113877"/>
                    </a:lnTo>
                    <a:lnTo>
                      <a:pt x="2571750" y="5143500"/>
                    </a:lnTo>
                    <a:lnTo>
                      <a:pt x="0" y="2571750"/>
                    </a:lnTo>
                    <a:close/>
                  </a:path>
                </a:pathLst>
              </a:custGeom>
              <a:noFill/>
              <a:ln w="57150">
                <a:gradFill flip="none" rotWithShape="1">
                  <a:gsLst>
                    <a:gs pos="0">
                      <a:srgbClr val="D7B26C"/>
                    </a:gs>
                    <a:gs pos="57000">
                      <a:srgbClr val="D7B26C">
                        <a:alpha val="28000"/>
                      </a:srgbClr>
                    </a:gs>
                    <a:gs pos="100000">
                      <a:srgbClr val="D7B26C">
                        <a:alpha val="0"/>
                      </a:srgb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任意多边形 17"/>
              <p:cNvSpPr/>
              <p:nvPr/>
            </p:nvSpPr>
            <p:spPr>
              <a:xfrm>
                <a:off x="10734370" y="1962150"/>
                <a:ext cx="1466850" cy="2933700"/>
              </a:xfrm>
              <a:custGeom>
                <a:avLst/>
                <a:gdLst>
                  <a:gd name="connsiteX0" fmla="*/ 1466850 w 1466850"/>
                  <a:gd name="connsiteY0" fmla="*/ 0 h 2933700"/>
                  <a:gd name="connsiteX1" fmla="*/ 1466850 w 1466850"/>
                  <a:gd name="connsiteY1" fmla="*/ 2933700 h 2933700"/>
                  <a:gd name="connsiteX2" fmla="*/ 0 w 1466850"/>
                  <a:gd name="connsiteY2" fmla="*/ 1466850 h 2933700"/>
                </a:gdLst>
                <a:ahLst/>
                <a:cxnLst>
                  <a:cxn ang="0">
                    <a:pos x="connsiteX0" y="connsiteY0"/>
                  </a:cxn>
                  <a:cxn ang="0">
                    <a:pos x="connsiteX1" y="connsiteY1"/>
                  </a:cxn>
                  <a:cxn ang="0">
                    <a:pos x="connsiteX2" y="connsiteY2"/>
                  </a:cxn>
                </a:cxnLst>
                <a:rect l="l" t="t" r="r" b="b"/>
                <a:pathLst>
                  <a:path w="1466850" h="2933700">
                    <a:moveTo>
                      <a:pt x="1466850" y="0"/>
                    </a:moveTo>
                    <a:lnTo>
                      <a:pt x="1466850" y="2933700"/>
                    </a:lnTo>
                    <a:lnTo>
                      <a:pt x="0" y="1466850"/>
                    </a:lnTo>
                    <a:close/>
                  </a:path>
                </a:pathLst>
              </a:custGeom>
              <a:solidFill>
                <a:srgbClr val="5B6A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任意多边形 18"/>
              <p:cNvSpPr/>
              <p:nvPr/>
            </p:nvSpPr>
            <p:spPr>
              <a:xfrm>
                <a:off x="11237917" y="2465696"/>
                <a:ext cx="973877" cy="1926608"/>
              </a:xfrm>
              <a:custGeom>
                <a:avLst/>
                <a:gdLst>
                  <a:gd name="connsiteX0" fmla="*/ 963304 w 973877"/>
                  <a:gd name="connsiteY0" fmla="*/ 0 h 1926608"/>
                  <a:gd name="connsiteX1" fmla="*/ 973877 w 973877"/>
                  <a:gd name="connsiteY1" fmla="*/ 10573 h 1926608"/>
                  <a:gd name="connsiteX2" fmla="*/ 973877 w 973877"/>
                  <a:gd name="connsiteY2" fmla="*/ 1916035 h 1926608"/>
                  <a:gd name="connsiteX3" fmla="*/ 963304 w 973877"/>
                  <a:gd name="connsiteY3" fmla="*/ 1926608 h 1926608"/>
                  <a:gd name="connsiteX4" fmla="*/ 0 w 973877"/>
                  <a:gd name="connsiteY4" fmla="*/ 963304 h 1926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3877" h="1926608">
                    <a:moveTo>
                      <a:pt x="963304" y="0"/>
                    </a:moveTo>
                    <a:lnTo>
                      <a:pt x="973877" y="10573"/>
                    </a:lnTo>
                    <a:lnTo>
                      <a:pt x="973877" y="1916035"/>
                    </a:lnTo>
                    <a:lnTo>
                      <a:pt x="963304" y="1926608"/>
                    </a:lnTo>
                    <a:lnTo>
                      <a:pt x="0" y="963304"/>
                    </a:lnTo>
                    <a:close/>
                  </a:path>
                </a:pathLst>
              </a:custGeom>
              <a:noFill/>
              <a:ln w="57150">
                <a:gradFill flip="none" rotWithShape="1">
                  <a:gsLst>
                    <a:gs pos="0">
                      <a:srgbClr val="D7B26C"/>
                    </a:gs>
                    <a:gs pos="57000">
                      <a:srgbClr val="D7B26C">
                        <a:alpha val="28000"/>
                      </a:srgbClr>
                    </a:gs>
                    <a:gs pos="100000">
                      <a:srgbClr val="D7B26C">
                        <a:alpha val="0"/>
                      </a:srgb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23" name="文本框 22"/>
          <p:cNvSpPr txBox="1"/>
          <p:nvPr/>
        </p:nvSpPr>
        <p:spPr>
          <a:xfrm>
            <a:off x="2371090" y="1501140"/>
            <a:ext cx="1893570" cy="1445260"/>
          </a:xfrm>
          <a:prstGeom prst="rect">
            <a:avLst/>
          </a:prstGeom>
          <a:noFill/>
        </p:spPr>
        <p:txBody>
          <a:bodyPr wrap="square" rtlCol="0">
            <a:spAutoFit/>
          </a:bodyPr>
          <a:lstStyle/>
          <a:p>
            <a:pPr algn="ctr"/>
            <a:r>
              <a:rPr lang="en-US" altLang="zh-CN" sz="8800" b="1" dirty="0" smtClean="0">
                <a:solidFill>
                  <a:srgbClr val="5B6A74"/>
                </a:solidFill>
                <a:latin typeface="汉仪文黑-55简" panose="00020600040101010101" charset="-122"/>
                <a:ea typeface="汉仪文黑-55简" panose="00020600040101010101" charset="-122"/>
              </a:rPr>
              <a:t>02</a:t>
            </a:r>
            <a:endParaRPr lang="zh-CN" altLang="en-US" sz="8800" b="1" dirty="0">
              <a:solidFill>
                <a:srgbClr val="5B6A74"/>
              </a:solidFill>
              <a:latin typeface="汉仪文黑-55简" panose="00020600040101010101" charset="-122"/>
              <a:ea typeface="汉仪文黑-55简" panose="00020600040101010101" charset="-122"/>
            </a:endParaRPr>
          </a:p>
        </p:txBody>
      </p:sp>
      <p:sp>
        <p:nvSpPr>
          <p:cNvPr id="32" name="文本框 31"/>
          <p:cNvSpPr txBox="1"/>
          <p:nvPr/>
        </p:nvSpPr>
        <p:spPr>
          <a:xfrm>
            <a:off x="2484508" y="2651435"/>
            <a:ext cx="5022787" cy="923330"/>
          </a:xfrm>
          <a:prstGeom prst="rect">
            <a:avLst/>
          </a:prstGeom>
          <a:noFill/>
        </p:spPr>
        <p:txBody>
          <a:bodyPr wrap="square" rtlCol="0">
            <a:spAutoFit/>
          </a:bodyPr>
          <a:lstStyle/>
          <a:p>
            <a:r>
              <a:rPr lang="zh-CN" altLang="en-US" sz="5400" dirty="0" smtClean="0">
                <a:solidFill>
                  <a:srgbClr val="444F56"/>
                </a:solidFill>
                <a:latin typeface="汉仪文黑-55简" panose="00020600040101010101" charset="-122"/>
                <a:ea typeface="汉仪文黑-55简" panose="00020600040101010101" charset="-122"/>
              </a:rPr>
              <a:t>研究方法与过程</a:t>
            </a:r>
            <a:endParaRPr lang="zh-CN" altLang="en-US" sz="5400" dirty="0">
              <a:solidFill>
                <a:srgbClr val="444F56"/>
              </a:solidFill>
              <a:latin typeface="汉仪文黑-55简" panose="00020600040101010101" charset="-122"/>
              <a:ea typeface="汉仪文黑-55简" panose="00020600040101010101" charset="-122"/>
            </a:endParaRPr>
          </a:p>
        </p:txBody>
      </p:sp>
      <p:sp>
        <p:nvSpPr>
          <p:cNvPr id="33" name="文本框 32"/>
          <p:cNvSpPr txBox="1"/>
          <p:nvPr/>
        </p:nvSpPr>
        <p:spPr>
          <a:xfrm>
            <a:off x="2498795" y="3451935"/>
            <a:ext cx="5652000" cy="369332"/>
          </a:xfrm>
          <a:prstGeom prst="rect">
            <a:avLst/>
          </a:prstGeom>
          <a:noFill/>
        </p:spPr>
        <p:txBody>
          <a:bodyPr wrap="square" rtlCol="0">
            <a:spAutoFit/>
          </a:bodyPr>
          <a:lstStyle/>
          <a:p>
            <a:pPr algn="dist"/>
            <a:r>
              <a:rPr lang="en-US" altLang="zh-CN" dirty="0">
                <a:solidFill>
                  <a:srgbClr val="444F56"/>
                </a:solidFill>
                <a:latin typeface="汉仪文黑-55简" panose="00020600040101010101" charset="-122"/>
                <a:ea typeface="汉仪文黑-55简" panose="00020600040101010101" charset="-122"/>
              </a:rPr>
              <a:t>Research Methods And process</a:t>
            </a:r>
            <a:endParaRPr lang="zh-CN" altLang="en-US" dirty="0">
              <a:solidFill>
                <a:srgbClr val="444F56"/>
              </a:solidFill>
              <a:latin typeface="汉仪文黑-55简" panose="00020600040101010101" charset="-122"/>
              <a:ea typeface="汉仪文黑-55简" panose="00020600040101010101" charset="-122"/>
            </a:endParaRPr>
          </a:p>
        </p:txBody>
      </p:sp>
      <p:grpSp>
        <p:nvGrpSpPr>
          <p:cNvPr id="20" name="组合 19"/>
          <p:cNvGrpSpPr/>
          <p:nvPr/>
        </p:nvGrpSpPr>
        <p:grpSpPr>
          <a:xfrm>
            <a:off x="-1106816" y="1200000"/>
            <a:ext cx="2626702" cy="4081897"/>
            <a:chOff x="-783260" y="1634148"/>
            <a:chExt cx="1873519" cy="2911450"/>
          </a:xfrm>
        </p:grpSpPr>
        <p:sp>
          <p:nvSpPr>
            <p:cNvPr id="21" name="任意多边形 20"/>
            <p:cNvSpPr/>
            <p:nvPr/>
          </p:nvSpPr>
          <p:spPr>
            <a:xfrm>
              <a:off x="-235005" y="2183954"/>
              <a:ext cx="1325264" cy="2361644"/>
            </a:xfrm>
            <a:custGeom>
              <a:avLst/>
              <a:gdLst>
                <a:gd name="connsiteX0" fmla="*/ 17082 w 974344"/>
                <a:gd name="connsiteY0" fmla="*/ 0 h 1914525"/>
                <a:gd name="connsiteX1" fmla="*/ 974344 w 974344"/>
                <a:gd name="connsiteY1" fmla="*/ 957263 h 1914525"/>
                <a:gd name="connsiteX2" fmla="*/ 17082 w 974344"/>
                <a:gd name="connsiteY2" fmla="*/ 1914525 h 1914525"/>
                <a:gd name="connsiteX3" fmla="*/ 0 w 974344"/>
                <a:gd name="connsiteY3" fmla="*/ 1897443 h 1914525"/>
                <a:gd name="connsiteX4" fmla="*/ 0 w 974344"/>
                <a:gd name="connsiteY4" fmla="*/ 17082 h 1914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344" h="1914525">
                  <a:moveTo>
                    <a:pt x="17082" y="0"/>
                  </a:moveTo>
                  <a:lnTo>
                    <a:pt x="974344" y="957263"/>
                  </a:lnTo>
                  <a:lnTo>
                    <a:pt x="17082" y="1914525"/>
                  </a:lnTo>
                  <a:lnTo>
                    <a:pt x="0" y="1897443"/>
                  </a:lnTo>
                  <a:lnTo>
                    <a:pt x="0" y="17082"/>
                  </a:lnTo>
                  <a:close/>
                </a:path>
              </a:pathLst>
            </a:custGeom>
            <a:noFill/>
            <a:ln w="38100">
              <a:gradFill flip="none" rotWithShape="1">
                <a:gsLst>
                  <a:gs pos="0">
                    <a:srgbClr val="D7B26C">
                      <a:alpha val="0"/>
                    </a:srgbClr>
                  </a:gs>
                  <a:gs pos="75000">
                    <a:srgbClr val="D7B26C">
                      <a:alpha val="43000"/>
                    </a:srgbClr>
                  </a:gs>
                  <a:gs pos="32000">
                    <a:srgbClr val="D7B26C">
                      <a:alpha val="80000"/>
                    </a:srgbClr>
                  </a:gs>
                  <a:gs pos="100000">
                    <a:srgbClr val="D7B26C"/>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半闭框 21"/>
            <p:cNvSpPr/>
            <p:nvPr/>
          </p:nvSpPr>
          <p:spPr>
            <a:xfrm rot="8100000">
              <a:off x="-783260" y="1634148"/>
              <a:ext cx="1566522" cy="1566522"/>
            </a:xfrm>
            <a:prstGeom prst="halfFrame">
              <a:avLst>
                <a:gd name="adj1" fmla="val 29385"/>
                <a:gd name="adj2" fmla="val 29005"/>
              </a:avLst>
            </a:prstGeom>
            <a:solidFill>
              <a:srgbClr val="5B6A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4" name="任意多边形 23"/>
            <p:cNvSpPr/>
            <p:nvPr/>
          </p:nvSpPr>
          <p:spPr>
            <a:xfrm>
              <a:off x="-14293" y="2577266"/>
              <a:ext cx="883840" cy="1575018"/>
            </a:xfrm>
            <a:custGeom>
              <a:avLst/>
              <a:gdLst>
                <a:gd name="connsiteX0" fmla="*/ 17082 w 974344"/>
                <a:gd name="connsiteY0" fmla="*/ 0 h 1914525"/>
                <a:gd name="connsiteX1" fmla="*/ 974344 w 974344"/>
                <a:gd name="connsiteY1" fmla="*/ 957263 h 1914525"/>
                <a:gd name="connsiteX2" fmla="*/ 17082 w 974344"/>
                <a:gd name="connsiteY2" fmla="*/ 1914525 h 1914525"/>
                <a:gd name="connsiteX3" fmla="*/ 0 w 974344"/>
                <a:gd name="connsiteY3" fmla="*/ 1897443 h 1914525"/>
                <a:gd name="connsiteX4" fmla="*/ 0 w 974344"/>
                <a:gd name="connsiteY4" fmla="*/ 17082 h 1914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344" h="1914525">
                  <a:moveTo>
                    <a:pt x="17082" y="0"/>
                  </a:moveTo>
                  <a:lnTo>
                    <a:pt x="974344" y="957263"/>
                  </a:lnTo>
                  <a:lnTo>
                    <a:pt x="17082" y="1914525"/>
                  </a:lnTo>
                  <a:lnTo>
                    <a:pt x="0" y="1897443"/>
                  </a:lnTo>
                  <a:lnTo>
                    <a:pt x="0" y="17082"/>
                  </a:lnTo>
                  <a:close/>
                </a:path>
              </a:pathLst>
            </a:custGeom>
            <a:noFill/>
            <a:ln w="38100">
              <a:gradFill flip="none" rotWithShape="1">
                <a:gsLst>
                  <a:gs pos="0">
                    <a:srgbClr val="D7B26C">
                      <a:alpha val="45000"/>
                    </a:srgbClr>
                  </a:gs>
                  <a:gs pos="75000">
                    <a:srgbClr val="D7B26C">
                      <a:alpha val="43000"/>
                    </a:srgbClr>
                  </a:gs>
                  <a:gs pos="32000">
                    <a:srgbClr val="D7B26C"/>
                  </a:gs>
                  <a:gs pos="100000">
                    <a:srgbClr val="D7B26C"/>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timing>
    <p:tnLst>
      <p:par>
        <p:cTn id="1" dur="indefinite" restart="never" nodeType="tmRoot"/>
      </p:par>
    </p:tnLst>
  </p:timing>
</p:sld>
</file>

<file path=ppt/tags/tag1.xml><?xml version="1.0" encoding="utf-8"?>
<p:tagLst xmlns:p="http://schemas.openxmlformats.org/presentationml/2006/main">
  <p:tag name="KSO_WM_BEAUTIFY_FLAG" val=""/>
  <p:tag name="KSO_WM_UNIT_PLACING_PICTURE_USER_VIEWPORT" val="{&quot;height&quot;:3396,&quot;width&quot;:5736}"/>
</p:tagLst>
</file>

<file path=ppt/tags/tag10.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6.xml><?xml version="1.0" encoding="utf-8"?>
<p:tagLst xmlns:p="http://schemas.openxmlformats.org/presentationml/2006/main">
  <p:tag name="KSO_WM_BEAUTIFY_FLAG" val=""/>
</p:tagLst>
</file>

<file path=ppt/tags/tag17.xml><?xml version="1.0" encoding="utf-8"?>
<p:tagLst xmlns:p="http://schemas.openxmlformats.org/presentationml/2006/main">
  <p:tag name="KSO_WM_BEAUTIFY_FLAG" val=""/>
</p:tagLst>
</file>

<file path=ppt/tags/tag18.xml><?xml version="1.0" encoding="utf-8"?>
<p:tagLst xmlns:p="http://schemas.openxmlformats.org/presentationml/2006/main">
  <p:tag name="KSO_WM_BEAUTIFY_FLAG" val=""/>
</p:tagLst>
</file>

<file path=ppt/tags/tag19.xml><?xml version="1.0" encoding="utf-8"?>
<p:tagLst xmlns:p="http://schemas.openxmlformats.org/presentationml/2006/main">
  <p:tag name="KSO_WM_BEAUTIFY_FLAG" val=""/>
</p:tagLst>
</file>

<file path=ppt/tags/tag2.xml><?xml version="1.0" encoding="utf-8"?>
<p:tagLst xmlns:p="http://schemas.openxmlformats.org/presentationml/2006/main">
  <p:tag name="KSO_WM_UNIT_PLACING_PICTURE_USER_VIEWPORT" val="{&quot;height&quot;:4542,&quot;width&quot;:7527}"/>
</p:tagLst>
</file>

<file path=ppt/tags/tag20.xml><?xml version="1.0" encoding="utf-8"?>
<p:tagLst xmlns:p="http://schemas.openxmlformats.org/presentationml/2006/main">
  <p:tag name="KSO_WM_BEAUTIFY_FLAG" val=""/>
</p:tagLst>
</file>

<file path=ppt/tags/tag21.xml><?xml version="1.0" encoding="utf-8"?>
<p:tagLst xmlns:p="http://schemas.openxmlformats.org/presentationml/2006/main">
  <p:tag name="KSO_WM_BEAUTIFY_FLAG" val=""/>
</p:tagLst>
</file>

<file path=ppt/tags/tag22.xml><?xml version="1.0" encoding="utf-8"?>
<p:tagLst xmlns:p="http://schemas.openxmlformats.org/presentationml/2006/main">
  <p:tag name="KSO_WPP_MARK_KEY" val="09d4cfec-63fe-47ee-a8d5-a4f93f17d4b9"/>
  <p:tag name="COMMONDATA" val="eyJjb3VudCI6NSwiaGRpZCI6IjJiMGM0OThlZmUwODg1MTdmMzM5ZGVhZDJhODA5NDk5IiwidXNlckNvdW50Ijo1fQ=="/>
</p:tagLst>
</file>

<file path=ppt/tags/tag3.xml><?xml version="1.0" encoding="utf-8"?>
<p:tagLst xmlns:p="http://schemas.openxmlformats.org/presentationml/2006/main">
  <p:tag name="KSO_WM_BEAUTIFY_FLAG" val=""/>
  <p:tag name="KSO_WM_UNIT_PLACING_PICTURE_USER_VIEWPORT" val="{&quot;height&quot;:9840,&quot;width&quot;:14952}"/>
</p:tagLst>
</file>

<file path=ppt/tags/tag4.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2571</Words>
  <Application>WPS 演示</Application>
  <PresentationFormat>宽屏</PresentationFormat>
  <Paragraphs>166</Paragraphs>
  <Slides>25</Slides>
  <Notes>0</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25</vt:i4>
      </vt:variant>
    </vt:vector>
  </HeadingPairs>
  <TitlesOfParts>
    <vt:vector size="36" baseType="lpstr">
      <vt:lpstr>Arial</vt:lpstr>
      <vt:lpstr>宋体</vt:lpstr>
      <vt:lpstr>Wingdings</vt:lpstr>
      <vt:lpstr>汉仪文黑-55简</vt:lpstr>
      <vt:lpstr>黑体</vt:lpstr>
      <vt:lpstr>汉仪文黑-55简</vt:lpstr>
      <vt:lpstr>微软雅黑</vt:lpstr>
      <vt:lpstr>Calibri</vt:lpstr>
      <vt:lpstr>Arial Unicode MS</vt:lpstr>
      <vt:lpstr>等线</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娇小娇</cp:lastModifiedBy>
  <cp:revision>82</cp:revision>
  <dcterms:created xsi:type="dcterms:W3CDTF">2021-04-15T09:41:00Z</dcterms:created>
  <dcterms:modified xsi:type="dcterms:W3CDTF">2023-05-24T14:06:20Z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90A116D6A37E4B7BBFA932F30CE404B6_11</vt:lpwstr>
  </property>
  <property fmtid="{D5CDD505-2E9C-101B-9397-08002B2CF9AE}" pid="3" name="KSOProductBuildVer">
    <vt:lpwstr>2052-11.1.0.14309</vt:lpwstr>
  </property>
  <property fmtid="{D5CDD505-2E9C-101B-9397-08002B2CF9AE}" pid="4" name="KSOSaveFontToCloudKey">
    <vt:lpwstr>457299333_btnclosed</vt:lpwstr>
  </property>
  <property fmtid="{D5CDD505-2E9C-101B-9397-08002B2CF9AE}" pid="5" name="KSOTemplateUUID">
    <vt:lpwstr>v1.0_mb_UFta9vTOi1FsIqbW17qGyw==</vt:lpwstr>
  </property>
</Properties>
</file>